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2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常田裕士" userId="fd518685-5205-4829-a2f9-623e60598f7d" providerId="ADAL" clId="{227DA3AA-5148-4FB8-9E26-E17F4153B2F3}"/>
    <pc:docChg chg="modSld">
      <pc:chgData name="常田裕士" userId="fd518685-5205-4829-a2f9-623e60598f7d" providerId="ADAL" clId="{227DA3AA-5148-4FB8-9E26-E17F4153B2F3}" dt="2017-11-10T04:17:38.621" v="18"/>
      <pc:docMkLst>
        <pc:docMk/>
      </pc:docMkLst>
      <pc:sldChg chg="modSp">
        <pc:chgData name="常田裕士" userId="fd518685-5205-4829-a2f9-623e60598f7d" providerId="ADAL" clId="{227DA3AA-5148-4FB8-9E26-E17F4153B2F3}" dt="2017-11-10T04:17:38.621" v="18"/>
        <pc:sldMkLst>
          <pc:docMk/>
          <pc:sldMk cId="2355540080" sldId="256"/>
        </pc:sldMkLst>
        <pc:spChg chg="mod">
          <ac:chgData name="常田裕士" userId="fd518685-5205-4829-a2f9-623e60598f7d" providerId="ADAL" clId="{227DA3AA-5148-4FB8-9E26-E17F4153B2F3}" dt="2017-11-10T04:17:27.224" v="17"/>
          <ac:spMkLst>
            <pc:docMk/>
            <pc:sldMk cId="2355540080" sldId="256"/>
            <ac:spMk id="2" creationId="{4D07E7E9-A508-42FE-B164-9BECC6F456FB}"/>
          </ac:spMkLst>
        </pc:spChg>
        <pc:spChg chg="mod">
          <ac:chgData name="常田裕士" userId="fd518685-5205-4829-a2f9-623e60598f7d" providerId="ADAL" clId="{227DA3AA-5148-4FB8-9E26-E17F4153B2F3}" dt="2017-11-10T04:17:38.621" v="18"/>
          <ac:spMkLst>
            <pc:docMk/>
            <pc:sldMk cId="2355540080" sldId="256"/>
            <ac:spMk id="3" creationId="{F192E09E-873B-458A-9544-DBF48EB0848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76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04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684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079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327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342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389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5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75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60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1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46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37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30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38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08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459F2-9EDB-4A16-A3B5-01A711A85BF1}" type="datetimeFigureOut">
              <a:rPr kumimoji="1" lang="ja-JP" altLang="en-US" smtClean="0"/>
              <a:t>2017/11/11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680E9A-8460-4D28-BD1A-62D1831DE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08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adafruit.com/product/466" TargetMode="Externa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D07E7E9-A508-42FE-B164-9BECC6F45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917" y="2404534"/>
            <a:ext cx="6143398" cy="1646302"/>
          </a:xfrm>
        </p:spPr>
        <p:txBody>
          <a:bodyPr/>
          <a:lstStyle/>
          <a:p>
            <a:r>
              <a:rPr lang="en-US" altLang="ja-JP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KiCad</a:t>
            </a:r>
            <a:r>
              <a:rPr lang="ja-JP" altLang="en-US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で</a:t>
            </a:r>
            <a:r>
              <a:rPr lang="en-US" altLang="ja-JP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/>
            </a:r>
            <a:br>
              <a:rPr lang="en-US" altLang="ja-JP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</a:br>
            <a:r>
              <a:rPr lang="en-US" altLang="ja-JP" dirty="0" err="1" smtClean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IoT</a:t>
            </a:r>
            <a:r>
              <a:rPr lang="ja-JP" altLang="en-US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電子</a:t>
            </a:r>
            <a:r>
              <a:rPr lang="ja-JP" altLang="en-US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工作を</a:t>
            </a:r>
            <a:r>
              <a:rPr lang="en-US" altLang="ja-JP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/>
            </a:r>
            <a:br>
              <a:rPr lang="en-US" altLang="ja-JP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</a:br>
            <a:r>
              <a:rPr lang="ja-JP" altLang="en-US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はじめよう</a:t>
            </a:r>
            <a:r>
              <a:rPr lang="en-US" altLang="ja-JP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/>
            </a:r>
            <a:br>
              <a:rPr lang="en-US" altLang="ja-JP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</a:br>
            <a:r>
              <a:rPr lang="ja-JP" altLang="en-US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補足</a:t>
            </a:r>
            <a:r>
              <a:rPr lang="ja-JP" altLang="en-US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資料</a:t>
            </a:r>
            <a:endParaRPr kumimoji="1" lang="ja-JP" altLang="en-US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F192E09E-873B-458A-9544-DBF48EB084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At Kansai Open Forum 2017</a:t>
            </a:r>
          </a:p>
          <a:p>
            <a:r>
              <a:rPr lang="en-US" altLang="ja-JP" dirty="0" err="1"/>
              <a:t>Tokita</a:t>
            </a:r>
            <a:r>
              <a:rPr lang="en-US" altLang="ja-JP" dirty="0"/>
              <a:t> Hiroshi &lt;tokita.hiroshi@gmail.com&gt;</a:t>
            </a: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5540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278CF33-A604-4913-BA87-7BC84C9CF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接続する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769FC4F-2469-43C1-83BF-9562A35C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ロジアナ側の</a:t>
            </a:r>
            <a:r>
              <a:rPr kumimoji="1" lang="en-US" altLang="ja-JP" dirty="0"/>
              <a:t>GND</a:t>
            </a:r>
            <a:r>
              <a:rPr kumimoji="1" lang="ja-JP" altLang="en-US" dirty="0"/>
              <a:t>と対象の回路の</a:t>
            </a:r>
            <a:r>
              <a:rPr kumimoji="1" lang="en-US" altLang="ja-JP" dirty="0"/>
              <a:t>GND</a:t>
            </a:r>
            <a:r>
              <a:rPr kumimoji="1" lang="ja-JP" altLang="en-US" dirty="0"/>
              <a:t>を接続する</a:t>
            </a:r>
            <a:endParaRPr kumimoji="1" lang="en-US" altLang="ja-JP" dirty="0"/>
          </a:p>
          <a:p>
            <a:r>
              <a:rPr kumimoji="1" lang="ja-JP" altLang="en-US" dirty="0"/>
              <a:t>ロジアナの端子を計測したい測定点につなぐ</a:t>
            </a:r>
            <a:endParaRPr kumimoji="1" lang="en-US" altLang="ja-JP" dirty="0"/>
          </a:p>
          <a:p>
            <a:pPr lvl="1"/>
            <a:r>
              <a:rPr lang="en-US" altLang="ja-JP" dirty="0"/>
              <a:t>IC</a:t>
            </a:r>
            <a:r>
              <a:rPr lang="ja-JP" altLang="en-US" dirty="0"/>
              <a:t>の足をつかむような場合はクリップ付きのケーブルを使う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9748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7204FF0-739D-4B3C-8DC5-24C240047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サンプリングの設定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06A0DDB-8774-45D8-B377-1A19D3981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サンプリング周波数とサンプル数を設定する。</a:t>
            </a:r>
            <a:endParaRPr lang="en-US" altLang="ja-JP" dirty="0"/>
          </a:p>
          <a:p>
            <a:r>
              <a:rPr kumimoji="1" lang="ja-JP" altLang="en-US" dirty="0"/>
              <a:t>計測しようとしている信号の周波数よりも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en-US" altLang="ja-JP" dirty="0"/>
              <a:t>2</a:t>
            </a:r>
            <a:r>
              <a:rPr lang="ja-JP" altLang="en-US" dirty="0"/>
              <a:t>倍以上</a:t>
            </a:r>
            <a:r>
              <a:rPr kumimoji="1" lang="ja-JP" altLang="en-US" dirty="0"/>
              <a:t>高い周波数にする</a:t>
            </a:r>
            <a:endParaRPr kumimoji="1" lang="en-US" altLang="ja-JP" dirty="0"/>
          </a:p>
          <a:p>
            <a:r>
              <a:rPr lang="ja-JP" altLang="en-US" dirty="0"/>
              <a:t>現象が確認できる程度のサンプル数</a:t>
            </a:r>
            <a:r>
              <a:rPr lang="en-US" altLang="ja-JP" dirty="0"/>
              <a:t>(</a:t>
            </a:r>
            <a:r>
              <a:rPr lang="ja-JP" altLang="en-US" dirty="0"/>
              <a:t>時間</a:t>
            </a:r>
            <a:r>
              <a:rPr lang="en-US" altLang="ja-JP" dirty="0"/>
              <a:t>)</a:t>
            </a:r>
            <a:r>
              <a:rPr lang="ja-JP" altLang="en-US" dirty="0"/>
              <a:t>にすること</a:t>
            </a:r>
            <a:endParaRPr lang="en-US" altLang="ja-JP" dirty="0"/>
          </a:p>
          <a:p>
            <a:r>
              <a:rPr lang="ja-JP" altLang="en-US" dirty="0"/>
              <a:t>接続しないプローブは対象から外す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E6487ECB-E0B5-416E-BA6D-C5CD897B1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036" y="4986516"/>
            <a:ext cx="5556345" cy="1054847"/>
          </a:xfrm>
          <a:prstGeom prst="rect">
            <a:avLst/>
          </a:prstGeo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xmlns="" id="{2ADCBEA2-0060-4A69-9868-0A93202AAA7A}"/>
              </a:ext>
            </a:extLst>
          </p:cNvPr>
          <p:cNvSpPr/>
          <p:nvPr/>
        </p:nvSpPr>
        <p:spPr>
          <a:xfrm>
            <a:off x="4272645" y="5449574"/>
            <a:ext cx="425482" cy="51435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xmlns="" id="{9FC9CE54-EE14-47FD-A65E-78B6C822EB49}"/>
              </a:ext>
            </a:extLst>
          </p:cNvPr>
          <p:cNvSpPr/>
          <p:nvPr/>
        </p:nvSpPr>
        <p:spPr>
          <a:xfrm>
            <a:off x="4698127" y="5449574"/>
            <a:ext cx="1368446" cy="51435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5D8CE026-F317-4F2D-8FF7-65AAFD13FD61}"/>
              </a:ext>
            </a:extLst>
          </p:cNvPr>
          <p:cNvSpPr txBox="1"/>
          <p:nvPr/>
        </p:nvSpPr>
        <p:spPr>
          <a:xfrm>
            <a:off x="6066573" y="5473912"/>
            <a:ext cx="272382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サンプル数、周波数設定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657A1A8F-42CB-45A6-BC72-55E146CF7FD7}"/>
              </a:ext>
            </a:extLst>
          </p:cNvPr>
          <p:cNvSpPr txBox="1"/>
          <p:nvPr/>
        </p:nvSpPr>
        <p:spPr>
          <a:xfrm>
            <a:off x="3156847" y="604136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プローブ選択</a:t>
            </a:r>
          </a:p>
        </p:txBody>
      </p:sp>
    </p:spTree>
    <p:extLst>
      <p:ext uri="{BB962C8B-B14F-4D97-AF65-F5344CB8AC3E}">
        <p14:creationId xmlns:p14="http://schemas.microsoft.com/office/powerpoint/2010/main" val="4163837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9F0095B-01F9-489B-9AEC-37737F47B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プロトコル解析の設定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F959A50-62B9-4E4F-A70B-5656ABCEA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1. </a:t>
            </a:r>
            <a:r>
              <a:rPr kumimoji="1" lang="ja-JP" altLang="en-US" dirty="0"/>
              <a:t>のアイコンをクリックすると、プロトコルの一覧が表示されるので、解析したいプロトコルを選択する。</a:t>
            </a:r>
            <a:endParaRPr kumimoji="1" lang="en-US" altLang="ja-JP" dirty="0"/>
          </a:p>
          <a:p>
            <a:r>
              <a:rPr kumimoji="1" lang="en-US" altLang="ja-JP" dirty="0"/>
              <a:t>2. </a:t>
            </a:r>
            <a:r>
              <a:rPr kumimoji="1" lang="ja-JP" altLang="en-US" dirty="0"/>
              <a:t>にプロトコルが表示されるので、これをクリックすると</a:t>
            </a:r>
            <a:r>
              <a:rPr lang="ja-JP" altLang="en-US" dirty="0"/>
              <a:t>詳細設定のダイアログが表示される。</a:t>
            </a:r>
            <a:endParaRPr lang="en-US" altLang="ja-JP" dirty="0"/>
          </a:p>
          <a:p>
            <a:r>
              <a:rPr kumimoji="1" lang="ja-JP" altLang="en-US" dirty="0"/>
              <a:t>ダイアログで、対象の</a:t>
            </a:r>
            <a:r>
              <a:rPr kumimoji="1" lang="en-US" altLang="ja-JP" dirty="0"/>
              <a:t>Ch</a:t>
            </a:r>
            <a:r>
              <a:rPr kumimoji="1" lang="ja-JP" altLang="en-US" dirty="0"/>
              <a:t>を選択し、パラメータを設定する</a:t>
            </a:r>
            <a:endParaRPr kumimoji="1"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746261DD-9438-4D41-827B-2CD6D7B69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167" y="4386140"/>
            <a:ext cx="6018879" cy="2316053"/>
          </a:xfrm>
          <a:prstGeom prst="rect">
            <a:avLst/>
          </a:prstGeom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xmlns="" id="{91A76456-096A-42D2-9BF1-17667637B283}"/>
              </a:ext>
            </a:extLst>
          </p:cNvPr>
          <p:cNvSpPr/>
          <p:nvPr/>
        </p:nvSpPr>
        <p:spPr>
          <a:xfrm>
            <a:off x="6235274" y="4919852"/>
            <a:ext cx="625880" cy="51435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xmlns="" id="{CF7DA940-4105-479D-8BF5-984FE6FDFFFA}"/>
              </a:ext>
            </a:extLst>
          </p:cNvPr>
          <p:cNvSpPr/>
          <p:nvPr/>
        </p:nvSpPr>
        <p:spPr>
          <a:xfrm>
            <a:off x="714167" y="6187843"/>
            <a:ext cx="647974" cy="51435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9FC1C00D-EB61-4919-BFE6-D60790737117}"/>
              </a:ext>
            </a:extLst>
          </p:cNvPr>
          <p:cNvSpPr txBox="1"/>
          <p:nvPr/>
        </p:nvSpPr>
        <p:spPr>
          <a:xfrm>
            <a:off x="6910933" y="4992361"/>
            <a:ext cx="39145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1.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9B95F1B0-587A-473A-AE57-5DB8424A47C3}"/>
              </a:ext>
            </a:extLst>
          </p:cNvPr>
          <p:cNvSpPr txBox="1"/>
          <p:nvPr/>
        </p:nvSpPr>
        <p:spPr>
          <a:xfrm>
            <a:off x="1431891" y="6379714"/>
            <a:ext cx="39145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2554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CEC1A79-9B26-4119-8D1E-E763265F7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計測する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0575073-02E1-45FE-A89D-8C1C7C3F2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Run</a:t>
            </a:r>
            <a:r>
              <a:rPr kumimoji="1" lang="ja-JP" altLang="en-US" dirty="0"/>
              <a:t>を押すと、計測が開始される。</a:t>
            </a:r>
            <a:endParaRPr kumimoji="1" lang="en-US" altLang="ja-JP" dirty="0"/>
          </a:p>
          <a:p>
            <a:r>
              <a:rPr lang="ja-JP" altLang="en-US" dirty="0"/>
              <a:t>図は</a:t>
            </a:r>
            <a:r>
              <a:rPr lang="en-US" altLang="ja-JP" dirty="0"/>
              <a:t>UART</a:t>
            </a:r>
            <a:r>
              <a:rPr lang="ja-JP" altLang="en-US" dirty="0"/>
              <a:t>で文字列の送信を解析した場合の表示。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“Hello, Arduino.”</a:t>
            </a:r>
            <a:r>
              <a:rPr lang="ja-JP" altLang="en-US" dirty="0"/>
              <a:t>という文字が送信されているのが見える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B0502C97-5B1D-4E45-AC92-4105AC9CE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63" y="3842299"/>
            <a:ext cx="8514080" cy="2895316"/>
          </a:xfrm>
          <a:prstGeom prst="rect">
            <a:avLst/>
          </a:prstGeo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xmlns="" id="{6C1CA90E-83D9-4E85-84B3-08275240EACB}"/>
              </a:ext>
            </a:extLst>
          </p:cNvPr>
          <p:cNvSpPr/>
          <p:nvPr/>
        </p:nvSpPr>
        <p:spPr>
          <a:xfrm>
            <a:off x="521850" y="3923471"/>
            <a:ext cx="625880" cy="51435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37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689FA5B-D59A-40F7-BC2C-F24B4A6F4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モジュールを使う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簡易シールド基板の作成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40F8117C-C160-4C90-B4BB-2665EBFD0A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69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854B1D9-EBE6-48DA-9C0B-74C7CF056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準備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C76A583-2C1B-49A7-AB25-DA5F7C0AE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テンプレート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C:\Program Files\KiCad\share\</a:t>
            </a:r>
            <a:r>
              <a:rPr lang="en-US" altLang="ja-JP" dirty="0" err="1"/>
              <a:t>kicad</a:t>
            </a:r>
            <a:r>
              <a:rPr lang="en-US" altLang="ja-JP" dirty="0"/>
              <a:t>\template\Arduino_As_Uno_R3</a:t>
            </a:r>
            <a:br>
              <a:rPr lang="en-US" altLang="ja-JP" dirty="0"/>
            </a:br>
            <a:r>
              <a:rPr lang="ja-JP" altLang="en-US" dirty="0"/>
              <a:t>を適当な場所にコピーする。</a:t>
            </a:r>
            <a:endParaRPr lang="en-US" altLang="ja-JP" dirty="0"/>
          </a:p>
          <a:p>
            <a:r>
              <a:rPr lang="ja-JP" altLang="en-US" dirty="0"/>
              <a:t>「テンプレートから新規プロジェクトを作成」が上手く行かない場合があるので</a:t>
            </a:r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833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1857053-B982-4AFE-A503-D4BBA416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テンプレートの回路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9641CB5-6DB8-417F-94C2-45AA86B1F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0"/>
            <a:ext cx="4458093" cy="3880773"/>
          </a:xfrm>
        </p:spPr>
        <p:txBody>
          <a:bodyPr/>
          <a:lstStyle/>
          <a:p>
            <a:r>
              <a:rPr lang="ja-JP" altLang="en-US" dirty="0"/>
              <a:t>最低限のコネクタの配線がされた回路が入っている。</a:t>
            </a:r>
            <a:endParaRPr lang="en-US" altLang="ja-JP" dirty="0"/>
          </a:p>
          <a:p>
            <a:r>
              <a:rPr lang="en-US" altLang="ja-JP" dirty="0"/>
              <a:t>ERC</a:t>
            </a:r>
            <a:r>
              <a:rPr lang="ja-JP" altLang="en-US" dirty="0"/>
              <a:t>を実行すると未接続や</a:t>
            </a:r>
            <a:r>
              <a:rPr lang="en-US" altLang="ja-JP" dirty="0"/>
              <a:t>PWR_FLAG</a:t>
            </a:r>
            <a:r>
              <a:rPr lang="ja-JP" altLang="en-US" dirty="0"/>
              <a:t>関連のエラーが出る。</a:t>
            </a:r>
            <a:endParaRPr lang="en-US" altLang="ja-JP" dirty="0"/>
          </a:p>
          <a:p>
            <a:r>
              <a:rPr kumimoji="1" lang="en-US" altLang="ja-JP" dirty="0"/>
              <a:t>+5V, +3.3V, GND</a:t>
            </a:r>
            <a:r>
              <a:rPr kumimoji="1" lang="ja-JP" altLang="en-US" dirty="0"/>
              <a:t>の電源シンボルには</a:t>
            </a:r>
            <a:r>
              <a:rPr kumimoji="1" lang="en-US" altLang="ja-JP" dirty="0"/>
              <a:t>PWR_FLAG</a:t>
            </a:r>
            <a:r>
              <a:rPr kumimoji="1" lang="ja-JP" altLang="en-US" dirty="0"/>
              <a:t>を付ける</a:t>
            </a:r>
            <a:endParaRPr kumimoji="1" lang="en-US" altLang="ja-JP" dirty="0"/>
          </a:p>
          <a:p>
            <a:r>
              <a:rPr kumimoji="1" lang="ja-JP" altLang="en-US" dirty="0"/>
              <a:t>未使用の配線には、未接続マークを付ける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06D30581-C805-42CD-AC1F-5D1EB1E5FE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7692" y="2068800"/>
            <a:ext cx="3888701" cy="406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630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E79B8DD-3A39-4F06-86A5-F353D69F8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テンプレートに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コネクタを追加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0D247E7A-1107-4484-B5EF-44F633473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hlinkClick r:id="rId2"/>
              </a:rPr>
              <a:t>https://www.adafruit.com/product/466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を</a:t>
            </a:r>
            <a:r>
              <a:rPr lang="en-US" altLang="ja-JP" dirty="0"/>
              <a:t>I2C</a:t>
            </a:r>
            <a:r>
              <a:rPr lang="ja-JP" altLang="en-US" dirty="0"/>
              <a:t>で接続する簡易シールドを作る</a:t>
            </a: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/>
          </a:p>
          <a:p>
            <a:r>
              <a:rPr lang="en-US" altLang="ja-JP" dirty="0"/>
              <a:t>6</a:t>
            </a:r>
            <a:r>
              <a:rPr lang="ja-JP" altLang="en-US" dirty="0"/>
              <a:t>ピンのピンヘッダを配置する</a:t>
            </a:r>
            <a:endParaRPr lang="en-US" altLang="ja-JP" dirty="0"/>
          </a:p>
          <a:p>
            <a:r>
              <a:rPr lang="ja-JP" altLang="en-US" dirty="0"/>
              <a:t>配線を描いても良いが、接続する端子名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(</a:t>
            </a:r>
            <a:r>
              <a:rPr lang="ja-JP" altLang="en-US" dirty="0"/>
              <a:t>ネット名</a:t>
            </a:r>
            <a:r>
              <a:rPr lang="en-US" altLang="ja-JP" dirty="0"/>
              <a:t>)</a:t>
            </a:r>
            <a:r>
              <a:rPr lang="ja-JP" altLang="en-US" dirty="0"/>
              <a:t>を書いてしまった方がスッキリする</a:t>
            </a:r>
            <a:endParaRPr lang="en-US" altLang="ja-JP" dirty="0"/>
          </a:p>
          <a:p>
            <a:r>
              <a:rPr lang="ja-JP" altLang="en-US" dirty="0"/>
              <a:t>誤字があると接続されないので注意</a:t>
            </a:r>
            <a:endParaRPr lang="en-US" altLang="ja-JP" dirty="0"/>
          </a:p>
          <a:p>
            <a:r>
              <a:rPr lang="ja-JP" altLang="en-US" dirty="0"/>
              <a:t>未接続端子には未接続シンボルを</a:t>
            </a:r>
            <a:endParaRPr lang="en-US" altLang="ja-JP" dirty="0"/>
          </a:p>
          <a:p>
            <a:r>
              <a:rPr lang="en-US" altLang="ja-JP" dirty="0"/>
              <a:t>CvPCB</a:t>
            </a:r>
            <a:r>
              <a:rPr lang="ja-JP" altLang="en-US" dirty="0"/>
              <a:t>で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sz="1600" dirty="0"/>
              <a:t>Pin_Headers:Pin_Header_Straight_1x06_Pitch2.54mm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2000" dirty="0"/>
              <a:t>を</a:t>
            </a:r>
            <a:r>
              <a:rPr lang="ja-JP" altLang="en-US" dirty="0"/>
              <a:t>割り当てる</a:t>
            </a:r>
            <a:endParaRPr lang="en-US" altLang="ja-JP" dirty="0"/>
          </a:p>
          <a:p>
            <a:endParaRPr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A2C4D833-71F6-424C-8D92-7B00123FD8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8350" y="3648752"/>
            <a:ext cx="2291068" cy="239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690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31380CA-7B10-48F9-B5E2-573969C5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テンプレートの基板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1BD9D98-A717-4E92-981A-E28494E44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テンプレートの回路に対応した、ピンヘッダとネジ穴のみの基板が設定されている。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222ECEC6-AAEB-4C57-ACBE-EAE63197B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092" y="2812341"/>
            <a:ext cx="4689022" cy="363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912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403865C-1F90-4C43-9D9B-4033537E4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基板にコネクタと配線を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追加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1EEA796-DD9B-4C6D-8C15-1C53069BA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0"/>
            <a:ext cx="3173856" cy="3880773"/>
          </a:xfrm>
        </p:spPr>
        <p:txBody>
          <a:bodyPr/>
          <a:lstStyle/>
          <a:p>
            <a:r>
              <a:rPr kumimoji="1" lang="ja-JP" altLang="en-US" dirty="0"/>
              <a:t>ネットリストを読み込んで、コネクタの追加を基板に反映する。</a:t>
            </a:r>
            <a:endParaRPr kumimoji="1" lang="en-US" altLang="ja-JP" dirty="0"/>
          </a:p>
          <a:p>
            <a:r>
              <a:rPr lang="ja-JP" altLang="en-US" dirty="0"/>
              <a:t>コネクタを適当な位置に配置しなおす</a:t>
            </a:r>
            <a:endParaRPr lang="en-US" altLang="ja-JP" dirty="0"/>
          </a:p>
          <a:p>
            <a:r>
              <a:rPr lang="ja-JP" altLang="en-US" dirty="0"/>
              <a:t>配線を行う</a:t>
            </a:r>
            <a:endParaRPr lang="en-US" altLang="ja-JP" dirty="0"/>
          </a:p>
          <a:p>
            <a:r>
              <a:rPr lang="en-US" altLang="ja-JP" dirty="0"/>
              <a:t>2</a:t>
            </a:r>
            <a:r>
              <a:rPr lang="ja-JP" altLang="en-US" dirty="0"/>
              <a:t>つ以上のピンが出ているネット</a:t>
            </a:r>
            <a:r>
              <a:rPr lang="en-US" altLang="ja-JP" dirty="0"/>
              <a:t>(GND)</a:t>
            </a:r>
            <a:r>
              <a:rPr lang="ja-JP" altLang="en-US" dirty="0"/>
              <a:t>があるが、これは配線しなくても問題ない。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E030375A-76F2-4559-99BE-FF6541465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3455" y="2075742"/>
            <a:ext cx="5220526" cy="405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02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4E2C9BC-017D-4B76-A2EB-58387C54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PulseView</a:t>
            </a:r>
            <a:r>
              <a:rPr kumimoji="1" lang="ja-JP" altLang="en-US" dirty="0"/>
              <a:t>の使い方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A9175893-FB92-4DAF-AB3F-300F91F340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78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63680E3-9472-411B-A7DB-76013DCC1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ロジアナを認識させる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00CB233B-E063-4DE8-AFFE-26E9B841E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0"/>
            <a:ext cx="4982937" cy="3880773"/>
          </a:xfrm>
        </p:spPr>
        <p:txBody>
          <a:bodyPr/>
          <a:lstStyle/>
          <a:p>
            <a:r>
              <a:rPr kumimoji="1" lang="ja-JP" altLang="en-US" dirty="0"/>
              <a:t>赤丸部をクリックすると、デバイスへ接続するダイアログが表示される。</a:t>
            </a:r>
            <a:endParaRPr kumimoji="1" lang="en-US" altLang="ja-JP" dirty="0"/>
          </a:p>
          <a:p>
            <a:r>
              <a:rPr kumimoji="1" lang="ja-JP" altLang="en-US" dirty="0"/>
              <a:t>ここで</a:t>
            </a:r>
            <a:r>
              <a:rPr kumimoji="1" lang="en-US" altLang="ja-JP" dirty="0"/>
              <a:t>fx2lafw</a:t>
            </a:r>
            <a:r>
              <a:rPr kumimoji="1" lang="ja-JP" altLang="en-US" dirty="0"/>
              <a:t>を選択し、</a:t>
            </a:r>
            <a:r>
              <a:rPr kumimoji="1" lang="en-US" altLang="ja-JP" dirty="0"/>
              <a:t>[Scan for…]</a:t>
            </a:r>
            <a:r>
              <a:rPr kumimoji="1" lang="ja-JP" altLang="en-US" dirty="0"/>
              <a:t>を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実行する。</a:t>
            </a:r>
            <a:endParaRPr kumimoji="1" lang="en-US" altLang="ja-JP" dirty="0"/>
          </a:p>
          <a:p>
            <a:r>
              <a:rPr lang="ja-JP" altLang="en-US" dirty="0"/>
              <a:t>認識されるとダイアログ下部に表示される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xmlns="" id="{F3173877-B055-4C2B-BFFE-E5D877B06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994" y="1354198"/>
            <a:ext cx="3349399" cy="456860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xmlns="" id="{8712CB70-8C8E-4858-9EB4-DC309B6267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0454" y="4526146"/>
            <a:ext cx="5556345" cy="1054847"/>
          </a:xfrm>
          <a:prstGeom prst="rect">
            <a:avLst/>
          </a:prstGeom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xmlns="" id="{87E83AB4-184E-41BD-8286-05EE616FC4EE}"/>
              </a:ext>
            </a:extLst>
          </p:cNvPr>
          <p:cNvSpPr/>
          <p:nvPr/>
        </p:nvSpPr>
        <p:spPr>
          <a:xfrm>
            <a:off x="4077150" y="5039653"/>
            <a:ext cx="993039" cy="51435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88916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345</Words>
  <Application>Microsoft Macintosh PowerPoint</Application>
  <PresentationFormat>画面に合わせる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Trebuchet MS</vt:lpstr>
      <vt:lpstr>Wingdings 3</vt:lpstr>
      <vt:lpstr>Yu Gothic UI Semilight</vt:lpstr>
      <vt:lpstr>メイリオ</vt:lpstr>
      <vt:lpstr>Arial</vt:lpstr>
      <vt:lpstr>ファセット</vt:lpstr>
      <vt:lpstr>KiCadで IoT電子工作を はじめよう 補足資料</vt:lpstr>
      <vt:lpstr>モジュールを使う 簡易シールド基板の作成</vt:lpstr>
      <vt:lpstr>準備</vt:lpstr>
      <vt:lpstr>テンプレートの回路</vt:lpstr>
      <vt:lpstr>テンプレートに コネクタを追加</vt:lpstr>
      <vt:lpstr>テンプレートの基板</vt:lpstr>
      <vt:lpstr>基板にコネクタと配線を 追加</vt:lpstr>
      <vt:lpstr>PulseViewの使い方</vt:lpstr>
      <vt:lpstr>ロジアナを認識させる</vt:lpstr>
      <vt:lpstr>接続する</vt:lpstr>
      <vt:lpstr>サンプリングの設定</vt:lpstr>
      <vt:lpstr>プロトコル解析の設定</vt:lpstr>
      <vt:lpstr>計測する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常田裕士</dc:creator>
  <cp:lastModifiedBy>常田裕士</cp:lastModifiedBy>
  <cp:revision>8</cp:revision>
  <dcterms:created xsi:type="dcterms:W3CDTF">2017-11-10T03:24:35Z</dcterms:created>
  <dcterms:modified xsi:type="dcterms:W3CDTF">2017-11-11T00:32:41Z</dcterms:modified>
</cp:coreProperties>
</file>