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0" r:id="rId1"/>
  </p:sldMasterIdLst>
  <p:notesMasterIdLst>
    <p:notesMasterId r:id="rId19"/>
  </p:notesMasterIdLst>
  <p:sldIdLst>
    <p:sldId id="256" r:id="rId2"/>
    <p:sldId id="275" r:id="rId3"/>
    <p:sldId id="268" r:id="rId4"/>
    <p:sldId id="257" r:id="rId5"/>
    <p:sldId id="262" r:id="rId6"/>
    <p:sldId id="260" r:id="rId7"/>
    <p:sldId id="261" r:id="rId8"/>
    <p:sldId id="272" r:id="rId9"/>
    <p:sldId id="273" r:id="rId10"/>
    <p:sldId id="274" r:id="rId11"/>
    <p:sldId id="271" r:id="rId12"/>
    <p:sldId id="263" r:id="rId13"/>
    <p:sldId id="264" r:id="rId14"/>
    <p:sldId id="265" r:id="rId15"/>
    <p:sldId id="266" r:id="rId16"/>
    <p:sldId id="267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/>
    <p:restoredTop sz="86381"/>
  </p:normalViewPr>
  <p:slideViewPr>
    <p:cSldViewPr snapToGrid="0" snapToObjects="1">
      <p:cViewPr>
        <p:scale>
          <a:sx n="100" d="100"/>
          <a:sy n="100" d="100"/>
        </p:scale>
        <p:origin x="872" y="3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24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常田裕士" userId="fd518685-5205-4829-a2f9-623e60598f7d" providerId="ADAL" clId="{AFEEE266-2FAB-4E2D-B943-F3256211726A}"/>
    <pc:docChg chg="undo custSel addSld delSld modSld sldOrd">
      <pc:chgData name="常田裕士" userId="fd518685-5205-4829-a2f9-623e60598f7d" providerId="ADAL" clId="{AFEEE266-2FAB-4E2D-B943-F3256211726A}" dt="2017-11-10T03:21:44.205" v="7849" actId="20577"/>
      <pc:docMkLst>
        <pc:docMk/>
      </pc:docMkLst>
      <pc:sldChg chg="modSp">
        <pc:chgData name="常田裕士" userId="fd518685-5205-4829-a2f9-623e60598f7d" providerId="ADAL" clId="{AFEEE266-2FAB-4E2D-B943-F3256211726A}" dt="2017-11-10T01:25:23.270" v="5495" actId="20577"/>
        <pc:sldMkLst>
          <pc:docMk/>
          <pc:sldMk cId="1698592375" sldId="256"/>
        </pc:sldMkLst>
        <pc:spChg chg="mod">
          <ac:chgData name="常田裕士" userId="fd518685-5205-4829-a2f9-623e60598f7d" providerId="ADAL" clId="{AFEEE266-2FAB-4E2D-B943-F3256211726A}" dt="2017-11-07T16:30:41.879" v="7" actId="20577"/>
          <ac:spMkLst>
            <pc:docMk/>
            <pc:sldMk cId="1698592375" sldId="256"/>
            <ac:spMk id="2" creationId="{00000000-0000-0000-0000-000000000000}"/>
          </ac:spMkLst>
        </pc:spChg>
        <pc:spChg chg="mod">
          <ac:chgData name="常田裕士" userId="fd518685-5205-4829-a2f9-623e60598f7d" providerId="ADAL" clId="{AFEEE266-2FAB-4E2D-B943-F3256211726A}" dt="2017-11-10T01:25:23.270" v="5495" actId="20577"/>
          <ac:spMkLst>
            <pc:docMk/>
            <pc:sldMk cId="1698592375" sldId="256"/>
            <ac:spMk id="3" creationId="{00000000-0000-0000-0000-000000000000}"/>
          </ac:spMkLst>
        </pc:spChg>
      </pc:sldChg>
      <pc:sldChg chg="addSp delSp modSp mod ord setBg">
        <pc:chgData name="常田裕士" userId="fd518685-5205-4829-a2f9-623e60598f7d" providerId="ADAL" clId="{AFEEE266-2FAB-4E2D-B943-F3256211726A}" dt="2017-11-10T02:34:53.522" v="7010" actId="403"/>
        <pc:sldMkLst>
          <pc:docMk/>
          <pc:sldMk cId="707817569" sldId="257"/>
        </pc:sldMkLst>
        <pc:spChg chg="mod ord">
          <ac:chgData name="常田裕士" userId="fd518685-5205-4829-a2f9-623e60598f7d" providerId="ADAL" clId="{AFEEE266-2FAB-4E2D-B943-F3256211726A}" dt="2017-11-09T23:48:11.358" v="2705" actId="20577"/>
          <ac:spMkLst>
            <pc:docMk/>
            <pc:sldMk cId="707817569" sldId="257"/>
            <ac:spMk id="2" creationId="{00000000-0000-0000-0000-000000000000}"/>
          </ac:spMkLst>
        </pc:spChg>
        <pc:spChg chg="mod ord">
          <ac:chgData name="常田裕士" userId="fd518685-5205-4829-a2f9-623e60598f7d" providerId="ADAL" clId="{AFEEE266-2FAB-4E2D-B943-F3256211726A}" dt="2017-11-10T02:34:53.522" v="7010" actId="403"/>
          <ac:spMkLst>
            <pc:docMk/>
            <pc:sldMk cId="707817569" sldId="257"/>
            <ac:spMk id="3" creationId="{00000000-0000-0000-0000-000000000000}"/>
          </ac:spMkLst>
        </pc:spChg>
        <pc:spChg chg="add del">
          <ac:chgData name="常田裕士" userId="fd518685-5205-4829-a2f9-623e60598f7d" providerId="ADAL" clId="{AFEEE266-2FAB-4E2D-B943-F3256211726A}" dt="2017-11-09T22:38:06.926" v="1103" actId="1076"/>
          <ac:spMkLst>
            <pc:docMk/>
            <pc:sldMk cId="707817569" sldId="257"/>
            <ac:spMk id="8" creationId="{A1E192B1-AE7E-48B7-88D6-1DDC78B19385}"/>
          </ac:spMkLst>
        </pc:spChg>
        <pc:spChg chg="add del">
          <ac:chgData name="常田裕士" userId="fd518685-5205-4829-a2f9-623e60598f7d" providerId="ADAL" clId="{AFEEE266-2FAB-4E2D-B943-F3256211726A}" dt="2017-11-09T23:04:15.898" v="1444" actId="26606"/>
          <ac:spMkLst>
            <pc:docMk/>
            <pc:sldMk cId="707817569" sldId="257"/>
            <ac:spMk id="15" creationId="{2AC0F484-DB7C-404B-BF79-70F127C9A010}"/>
          </ac:spMkLst>
        </pc:spChg>
        <pc:spChg chg="add del">
          <ac:chgData name="常田裕士" userId="fd518685-5205-4829-a2f9-623e60598f7d" providerId="ADAL" clId="{AFEEE266-2FAB-4E2D-B943-F3256211726A}" dt="2017-11-09T23:02:54.071" v="1423" actId="26606"/>
          <ac:spMkLst>
            <pc:docMk/>
            <pc:sldMk cId="707817569" sldId="257"/>
            <ac:spMk id="18" creationId="{E09C6EA1-A72F-431C-A81E-14B793A2884E}"/>
          </ac:spMkLst>
        </pc:spChg>
        <pc:spChg chg="add del">
          <ac:chgData name="常田裕士" userId="fd518685-5205-4829-a2f9-623e60598f7d" providerId="ADAL" clId="{AFEEE266-2FAB-4E2D-B943-F3256211726A}" dt="2017-11-09T23:04:17.925" v="1446" actId="26606"/>
          <ac:spMkLst>
            <pc:docMk/>
            <pc:sldMk cId="707817569" sldId="257"/>
            <ac:spMk id="21" creationId="{E09C6EA1-A72F-431C-A81E-14B793A2884E}"/>
          </ac:spMkLst>
        </pc:spChg>
        <pc:spChg chg="add del">
          <ac:chgData name="常田裕士" userId="fd518685-5205-4829-a2f9-623e60598f7d" providerId="ADAL" clId="{AFEEE266-2FAB-4E2D-B943-F3256211726A}" dt="2017-11-09T23:02:54.071" v="1423" actId="26606"/>
          <ac:spMkLst>
            <pc:docMk/>
            <pc:sldMk cId="707817569" sldId="257"/>
            <ac:spMk id="26" creationId="{56E4DBE8-15E2-4BA3-B171-C959C9CDF6BD}"/>
          </ac:spMkLst>
        </pc:spChg>
        <pc:spChg chg="add del">
          <ac:chgData name="常田裕士" userId="fd518685-5205-4829-a2f9-623e60598f7d" providerId="ADAL" clId="{AFEEE266-2FAB-4E2D-B943-F3256211726A}" dt="2017-11-09T23:03:08.859" v="1425" actId="26606"/>
          <ac:spMkLst>
            <pc:docMk/>
            <pc:sldMk cId="707817569" sldId="257"/>
            <ac:spMk id="28" creationId="{2AC0F484-DB7C-404B-BF79-70F127C9A010}"/>
          </ac:spMkLst>
        </pc:spChg>
        <pc:spChg chg="add del">
          <ac:chgData name="常田裕士" userId="fd518685-5205-4829-a2f9-623e60598f7d" providerId="ADAL" clId="{AFEEE266-2FAB-4E2D-B943-F3256211726A}" dt="2017-11-09T23:04:17.925" v="1446" actId="26606"/>
          <ac:spMkLst>
            <pc:docMk/>
            <pc:sldMk cId="707817569" sldId="257"/>
            <ac:spMk id="32" creationId="{56E4DBE8-15E2-4BA3-B171-C959C9CDF6BD}"/>
          </ac:spMkLst>
        </pc:spChg>
        <pc:spChg chg="add del">
          <ac:chgData name="常田裕士" userId="fd518685-5205-4829-a2f9-623e60598f7d" providerId="ADAL" clId="{AFEEE266-2FAB-4E2D-B943-F3256211726A}" dt="2017-11-09T23:03:13.357" v="1428" actId="26606"/>
          <ac:spMkLst>
            <pc:docMk/>
            <pc:sldMk cId="707817569" sldId="257"/>
            <ac:spMk id="33" creationId="{339B2E5C-7D38-46FD-A927-39796E8F9F76}"/>
          </ac:spMkLst>
        </pc:spChg>
        <pc:spChg chg="add del">
          <ac:chgData name="常田裕士" userId="fd518685-5205-4829-a2f9-623e60598f7d" providerId="ADAL" clId="{AFEEE266-2FAB-4E2D-B943-F3256211726A}" dt="2017-11-09T23:03:16.024" v="1430" actId="26606"/>
          <ac:spMkLst>
            <pc:docMk/>
            <pc:sldMk cId="707817569" sldId="257"/>
            <ac:spMk id="35" creationId="{FC332A12-DE90-4EB5-88AD-34779A13F51E}"/>
          </ac:spMkLst>
        </pc:spChg>
        <pc:spChg chg="add del">
          <ac:chgData name="常田裕士" userId="fd518685-5205-4829-a2f9-623e60598f7d" providerId="ADAL" clId="{AFEEE266-2FAB-4E2D-B943-F3256211726A}" dt="2017-11-09T23:03:16.024" v="1430" actId="26606"/>
          <ac:spMkLst>
            <pc:docMk/>
            <pc:sldMk cId="707817569" sldId="257"/>
            <ac:spMk id="39" creationId="{7A124F37-9556-411B-995E-C8E6E0E9B91E}"/>
          </ac:spMkLst>
        </pc:spChg>
        <pc:spChg chg="add del">
          <ac:chgData name="常田裕士" userId="fd518685-5205-4829-a2f9-623e60598f7d" providerId="ADAL" clId="{AFEEE266-2FAB-4E2D-B943-F3256211726A}" dt="2017-11-09T23:03:18.655" v="1432" actId="26606"/>
          <ac:spMkLst>
            <pc:docMk/>
            <pc:sldMk cId="707817569" sldId="257"/>
            <ac:spMk id="41" creationId="{806487CA-2676-44C1-9EAF-51186912CBAC}"/>
          </ac:spMkLst>
        </pc:spChg>
        <pc:spChg chg="add del">
          <ac:chgData name="常田裕士" userId="fd518685-5205-4829-a2f9-623e60598f7d" providerId="ADAL" clId="{AFEEE266-2FAB-4E2D-B943-F3256211726A}" dt="2017-11-09T23:03:30.309" v="1438" actId="26606"/>
          <ac:spMkLst>
            <pc:docMk/>
            <pc:sldMk cId="707817569" sldId="257"/>
            <ac:spMk id="43" creationId="{2AC0F484-DB7C-404B-BF79-70F127C9A010}"/>
          </ac:spMkLst>
        </pc:spChg>
        <pc:spChg chg="add del">
          <ac:chgData name="常田裕士" userId="fd518685-5205-4829-a2f9-623e60598f7d" providerId="ADAL" clId="{AFEEE266-2FAB-4E2D-B943-F3256211726A}" dt="2017-11-09T23:05:55.148" v="1469" actId="26606"/>
          <ac:spMkLst>
            <pc:docMk/>
            <pc:sldMk cId="707817569" sldId="257"/>
            <ac:spMk id="52" creationId="{2AC0F484-DB7C-404B-BF79-70F127C9A010}"/>
          </ac:spMkLst>
        </pc:spChg>
        <pc:spChg chg="add del">
          <ac:chgData name="常田裕士" userId="fd518685-5205-4829-a2f9-623e60598f7d" providerId="ADAL" clId="{AFEEE266-2FAB-4E2D-B943-F3256211726A}" dt="2017-11-09T23:05:29.750" v="1464" actId="26606"/>
          <ac:spMkLst>
            <pc:docMk/>
            <pc:sldMk cId="707817569" sldId="257"/>
            <ac:spMk id="55" creationId="{2AC0F484-DB7C-404B-BF79-70F127C9A010}"/>
          </ac:spMkLst>
        </pc:spChg>
        <pc:picChg chg="add del mod ord">
          <ac:chgData name="常田裕士" userId="fd518685-5205-4829-a2f9-623e60598f7d" providerId="ADAL" clId="{AFEEE266-2FAB-4E2D-B943-F3256211726A}" dt="2017-11-09T23:04:38.846" v="1447" actId="1076"/>
          <ac:picMkLst>
            <pc:docMk/>
            <pc:sldMk cId="707817569" sldId="257"/>
            <ac:picMk id="5" creationId="{789D79F9-E3F4-4821-8070-F49369F40D32}"/>
          </ac:picMkLst>
        </pc:picChg>
        <pc:picChg chg="add del mod ord">
          <ac:chgData name="常田裕士" userId="fd518685-5205-4829-a2f9-623e60598f7d" providerId="ADAL" clId="{AFEEE266-2FAB-4E2D-B943-F3256211726A}" dt="2017-11-09T23:04:38.846" v="1447" actId="1076"/>
          <ac:picMkLst>
            <pc:docMk/>
            <pc:sldMk cId="707817569" sldId="257"/>
            <ac:picMk id="7" creationId="{C7BE011B-DB0F-41BA-B5D1-EA0B84613CFE}"/>
          </ac:picMkLst>
        </pc:picChg>
        <pc:picChg chg="add del mod">
          <ac:chgData name="常田裕士" userId="fd518685-5205-4829-a2f9-623e60598f7d" providerId="ADAL" clId="{AFEEE266-2FAB-4E2D-B943-F3256211726A}" dt="2017-11-09T22:54:54.578" v="1108" actId="478"/>
          <ac:picMkLst>
            <pc:docMk/>
            <pc:sldMk cId="707817569" sldId="257"/>
            <ac:picMk id="10" creationId="{D98B82EB-193C-46B9-B718-4D9BBAE9DBCF}"/>
          </ac:picMkLst>
        </pc:picChg>
        <pc:picChg chg="add del mod ord">
          <ac:chgData name="常田裕士" userId="fd518685-5205-4829-a2f9-623e60598f7d" providerId="ADAL" clId="{AFEEE266-2FAB-4E2D-B943-F3256211726A}" dt="2017-11-09T23:04:38.846" v="1447" actId="1076"/>
          <ac:picMkLst>
            <pc:docMk/>
            <pc:sldMk cId="707817569" sldId="257"/>
            <ac:picMk id="11" creationId="{F2659FEB-57E8-431D-BED6-3828DEE7185A}"/>
          </ac:picMkLst>
        </pc:picChg>
        <pc:picChg chg="add del mod">
          <ac:chgData name="常田裕士" userId="fd518685-5205-4829-a2f9-623e60598f7d" providerId="ADAL" clId="{AFEEE266-2FAB-4E2D-B943-F3256211726A}" dt="2017-11-09T23:04:38.846" v="1447" actId="1076"/>
          <ac:picMkLst>
            <pc:docMk/>
            <pc:sldMk cId="707817569" sldId="257"/>
            <ac:picMk id="13" creationId="{88A862DE-C3AB-4DF2-A87A-688A97268B1A}"/>
          </ac:picMkLst>
        </pc:picChg>
        <pc:picChg chg="add mod ord">
          <ac:chgData name="常田裕士" userId="fd518685-5205-4829-a2f9-623e60598f7d" providerId="ADAL" clId="{AFEEE266-2FAB-4E2D-B943-F3256211726A}" dt="2017-11-09T23:07:22.646" v="1539" actId="1076"/>
          <ac:picMkLst>
            <pc:docMk/>
            <pc:sldMk cId="707817569" sldId="257"/>
            <ac:picMk id="47" creationId="{76A13B40-9992-4B01-BF19-F4EC9BA81837}"/>
          </ac:picMkLst>
        </pc:picChg>
        <pc:picChg chg="add mod">
          <ac:chgData name="常田裕士" userId="fd518685-5205-4829-a2f9-623e60598f7d" providerId="ADAL" clId="{AFEEE266-2FAB-4E2D-B943-F3256211726A}" dt="2017-11-09T23:07:25.542" v="1540" actId="1076"/>
          <ac:picMkLst>
            <pc:docMk/>
            <pc:sldMk cId="707817569" sldId="257"/>
            <ac:picMk id="48" creationId="{4CA54DF7-7DBC-4473-9A16-B2F3DB26A165}"/>
          </ac:picMkLst>
        </pc:picChg>
        <pc:picChg chg="add mod">
          <ac:chgData name="常田裕士" userId="fd518685-5205-4829-a2f9-623e60598f7d" providerId="ADAL" clId="{AFEEE266-2FAB-4E2D-B943-F3256211726A}" dt="2017-11-09T23:07:28.295" v="1541" actId="1076"/>
          <ac:picMkLst>
            <pc:docMk/>
            <pc:sldMk cId="707817569" sldId="257"/>
            <ac:picMk id="49" creationId="{B8815694-1234-4661-A35C-E8B3EBA5775A}"/>
          </ac:picMkLst>
        </pc:picChg>
        <pc:picChg chg="add mod">
          <ac:chgData name="常田裕士" userId="fd518685-5205-4829-a2f9-623e60598f7d" providerId="ADAL" clId="{AFEEE266-2FAB-4E2D-B943-F3256211726A}" dt="2017-11-09T23:07:41.478" v="1544" actId="1076"/>
          <ac:picMkLst>
            <pc:docMk/>
            <pc:sldMk cId="707817569" sldId="257"/>
            <ac:picMk id="50" creationId="{EF15E1BE-5135-4CDC-9FDE-3D65665A67E5}"/>
          </ac:picMkLst>
        </pc:picChg>
        <pc:cxnChg chg="add del">
          <ac:chgData name="常田裕士" userId="fd518685-5205-4829-a2f9-623e60598f7d" providerId="ADAL" clId="{AFEEE266-2FAB-4E2D-B943-F3256211726A}" dt="2017-11-09T23:04:15.898" v="1444" actId="26606"/>
          <ac:cxnSpMkLst>
            <pc:docMk/>
            <pc:sldMk cId="707817569" sldId="257"/>
            <ac:cxnSpMk id="16" creationId="{012A8397-95A1-4F93-8EB2-49A74333DD11}"/>
          </ac:cxnSpMkLst>
        </pc:cxnChg>
        <pc:cxnChg chg="add del">
          <ac:chgData name="常田裕士" userId="fd518685-5205-4829-a2f9-623e60598f7d" providerId="ADAL" clId="{AFEEE266-2FAB-4E2D-B943-F3256211726A}" dt="2017-11-09T23:04:15.898" v="1444" actId="26606"/>
          <ac:cxnSpMkLst>
            <pc:docMk/>
            <pc:sldMk cId="707817569" sldId="257"/>
            <ac:cxnSpMk id="17" creationId="{0B56C214-8B65-4B22-B075-3385C58B9A00}"/>
          </ac:cxnSpMkLst>
        </pc:cxnChg>
        <pc:cxnChg chg="add del">
          <ac:chgData name="常田裕士" userId="fd518685-5205-4829-a2f9-623e60598f7d" providerId="ADAL" clId="{AFEEE266-2FAB-4E2D-B943-F3256211726A}" dt="2017-11-09T23:04:15.898" v="1444" actId="26606"/>
          <ac:cxnSpMkLst>
            <pc:docMk/>
            <pc:sldMk cId="707817569" sldId="257"/>
            <ac:cxnSpMk id="19" creationId="{62FFF0A0-BE8D-459F-923D-B46B24B46734}"/>
          </ac:cxnSpMkLst>
        </pc:cxnChg>
        <pc:cxnChg chg="add del">
          <ac:chgData name="常田裕士" userId="fd518685-5205-4829-a2f9-623e60598f7d" providerId="ADAL" clId="{AFEEE266-2FAB-4E2D-B943-F3256211726A}" dt="2017-11-09T23:02:54.071" v="1423" actId="26606"/>
          <ac:cxnSpMkLst>
            <pc:docMk/>
            <pc:sldMk cId="707817569" sldId="257"/>
            <ac:cxnSpMk id="20" creationId="{F335CC31-F319-461D-9045-F34BF78A2FA3}"/>
          </ac:cxnSpMkLst>
        </pc:cxnChg>
        <pc:cxnChg chg="add del">
          <ac:chgData name="常田裕士" userId="fd518685-5205-4829-a2f9-623e60598f7d" providerId="ADAL" clId="{AFEEE266-2FAB-4E2D-B943-F3256211726A}" dt="2017-11-09T23:02:54.071" v="1423" actId="26606"/>
          <ac:cxnSpMkLst>
            <pc:docMk/>
            <pc:sldMk cId="707817569" sldId="257"/>
            <ac:cxnSpMk id="22" creationId="{B7BCA152-E42A-42E3-8DE8-3C8B59DCB845}"/>
          </ac:cxnSpMkLst>
        </pc:cxnChg>
        <pc:cxnChg chg="add del">
          <ac:chgData name="常田裕士" userId="fd518685-5205-4829-a2f9-623e60598f7d" providerId="ADAL" clId="{AFEEE266-2FAB-4E2D-B943-F3256211726A}" dt="2017-11-09T23:04:17.925" v="1446" actId="26606"/>
          <ac:cxnSpMkLst>
            <pc:docMk/>
            <pc:sldMk cId="707817569" sldId="257"/>
            <ac:cxnSpMk id="23" creationId="{F335CC31-F319-461D-9045-F34BF78A2FA3}"/>
          </ac:cxnSpMkLst>
        </pc:cxnChg>
        <pc:cxnChg chg="add del">
          <ac:chgData name="常田裕士" userId="fd518685-5205-4829-a2f9-623e60598f7d" providerId="ADAL" clId="{AFEEE266-2FAB-4E2D-B943-F3256211726A}" dt="2017-11-09T23:02:54.071" v="1423" actId="26606"/>
          <ac:cxnSpMkLst>
            <pc:docMk/>
            <pc:sldMk cId="707817569" sldId="257"/>
            <ac:cxnSpMk id="24" creationId="{041DA940-D863-420D-A3F8-9F997C09FA42}"/>
          </ac:cxnSpMkLst>
        </pc:cxnChg>
        <pc:cxnChg chg="add del">
          <ac:chgData name="常田裕士" userId="fd518685-5205-4829-a2f9-623e60598f7d" providerId="ADAL" clId="{AFEEE266-2FAB-4E2D-B943-F3256211726A}" dt="2017-11-09T23:04:17.925" v="1446" actId="26606"/>
          <ac:cxnSpMkLst>
            <pc:docMk/>
            <pc:sldMk cId="707817569" sldId="257"/>
            <ac:cxnSpMk id="25" creationId="{B7BCA152-E42A-42E3-8DE8-3C8B59DCB845}"/>
          </ac:cxnSpMkLst>
        </pc:cxnChg>
        <pc:cxnChg chg="add del">
          <ac:chgData name="常田裕士" userId="fd518685-5205-4829-a2f9-623e60598f7d" providerId="ADAL" clId="{AFEEE266-2FAB-4E2D-B943-F3256211726A}" dt="2017-11-09T23:04:17.925" v="1446" actId="26606"/>
          <ac:cxnSpMkLst>
            <pc:docMk/>
            <pc:sldMk cId="707817569" sldId="257"/>
            <ac:cxnSpMk id="27" creationId="{041DA940-D863-420D-A3F8-9F997C09FA42}"/>
          </ac:cxnSpMkLst>
        </pc:cxnChg>
        <pc:cxnChg chg="add del">
          <ac:chgData name="常田裕士" userId="fd518685-5205-4829-a2f9-623e60598f7d" providerId="ADAL" clId="{AFEEE266-2FAB-4E2D-B943-F3256211726A}" dt="2017-11-09T23:03:08.859" v="1425" actId="26606"/>
          <ac:cxnSpMkLst>
            <pc:docMk/>
            <pc:sldMk cId="707817569" sldId="257"/>
            <ac:cxnSpMk id="29" creationId="{012A8397-95A1-4F93-8EB2-49A74333DD11}"/>
          </ac:cxnSpMkLst>
        </pc:cxnChg>
        <pc:cxnChg chg="add del">
          <ac:chgData name="常田裕士" userId="fd518685-5205-4829-a2f9-623e60598f7d" providerId="ADAL" clId="{AFEEE266-2FAB-4E2D-B943-F3256211726A}" dt="2017-11-09T23:03:08.859" v="1425" actId="26606"/>
          <ac:cxnSpMkLst>
            <pc:docMk/>
            <pc:sldMk cId="707817569" sldId="257"/>
            <ac:cxnSpMk id="30" creationId="{0B56C214-8B65-4B22-B075-3385C58B9A00}"/>
          </ac:cxnSpMkLst>
        </pc:cxnChg>
        <pc:cxnChg chg="add del">
          <ac:chgData name="常田裕士" userId="fd518685-5205-4829-a2f9-623e60598f7d" providerId="ADAL" clId="{AFEEE266-2FAB-4E2D-B943-F3256211726A}" dt="2017-11-09T23:03:08.859" v="1425" actId="26606"/>
          <ac:cxnSpMkLst>
            <pc:docMk/>
            <pc:sldMk cId="707817569" sldId="257"/>
            <ac:cxnSpMk id="31" creationId="{62FFF0A0-BE8D-459F-923D-B46B24B46734}"/>
          </ac:cxnSpMkLst>
        </pc:cxnChg>
        <pc:cxnChg chg="add del">
          <ac:chgData name="常田裕士" userId="fd518685-5205-4829-a2f9-623e60598f7d" providerId="ADAL" clId="{AFEEE266-2FAB-4E2D-B943-F3256211726A}" dt="2017-11-09T23:03:16.024" v="1430" actId="26606"/>
          <ac:cxnSpMkLst>
            <pc:docMk/>
            <pc:sldMk cId="707817569" sldId="257"/>
            <ac:cxnSpMk id="36" creationId="{61C01996-4F9E-4ED5-8250-2CBB4D19C772}"/>
          </ac:cxnSpMkLst>
        </pc:cxnChg>
        <pc:cxnChg chg="add del">
          <ac:chgData name="常田裕士" userId="fd518685-5205-4829-a2f9-623e60598f7d" providerId="ADAL" clId="{AFEEE266-2FAB-4E2D-B943-F3256211726A}" dt="2017-11-09T23:03:16.024" v="1430" actId="26606"/>
          <ac:cxnSpMkLst>
            <pc:docMk/>
            <pc:sldMk cId="707817569" sldId="257"/>
            <ac:cxnSpMk id="37" creationId="{40630332-3A18-4561-9CF7-C515E6BDDFDA}"/>
          </ac:cxnSpMkLst>
        </pc:cxnChg>
        <pc:cxnChg chg="add del">
          <ac:chgData name="常田裕士" userId="fd518685-5205-4829-a2f9-623e60598f7d" providerId="ADAL" clId="{AFEEE266-2FAB-4E2D-B943-F3256211726A}" dt="2017-11-09T23:03:16.024" v="1430" actId="26606"/>
          <ac:cxnSpMkLst>
            <pc:docMk/>
            <pc:sldMk cId="707817569" sldId="257"/>
            <ac:cxnSpMk id="38" creationId="{58A0FEB9-3726-4DC1-9780-724697328613}"/>
          </ac:cxnSpMkLst>
        </pc:cxnChg>
        <pc:cxnChg chg="add del">
          <ac:chgData name="常田裕士" userId="fd518685-5205-4829-a2f9-623e60598f7d" providerId="ADAL" clId="{AFEEE266-2FAB-4E2D-B943-F3256211726A}" dt="2017-11-09T23:03:30.309" v="1438" actId="26606"/>
          <ac:cxnSpMkLst>
            <pc:docMk/>
            <pc:sldMk cId="707817569" sldId="257"/>
            <ac:cxnSpMk id="44" creationId="{012A8397-95A1-4F93-8EB2-49A74333DD11}"/>
          </ac:cxnSpMkLst>
        </pc:cxnChg>
        <pc:cxnChg chg="add del">
          <ac:chgData name="常田裕士" userId="fd518685-5205-4829-a2f9-623e60598f7d" providerId="ADAL" clId="{AFEEE266-2FAB-4E2D-B943-F3256211726A}" dt="2017-11-09T23:03:30.309" v="1438" actId="26606"/>
          <ac:cxnSpMkLst>
            <pc:docMk/>
            <pc:sldMk cId="707817569" sldId="257"/>
            <ac:cxnSpMk id="45" creationId="{0B56C214-8B65-4B22-B075-3385C58B9A00}"/>
          </ac:cxnSpMkLst>
        </pc:cxnChg>
        <pc:cxnChg chg="add del">
          <ac:chgData name="常田裕士" userId="fd518685-5205-4829-a2f9-623e60598f7d" providerId="ADAL" clId="{AFEEE266-2FAB-4E2D-B943-F3256211726A}" dt="2017-11-09T23:03:30.309" v="1438" actId="26606"/>
          <ac:cxnSpMkLst>
            <pc:docMk/>
            <pc:sldMk cId="707817569" sldId="257"/>
            <ac:cxnSpMk id="46" creationId="{62FFF0A0-BE8D-459F-923D-B46B24B46734}"/>
          </ac:cxnSpMkLst>
        </pc:cxnChg>
        <pc:cxnChg chg="add del">
          <ac:chgData name="常田裕士" userId="fd518685-5205-4829-a2f9-623e60598f7d" providerId="ADAL" clId="{AFEEE266-2FAB-4E2D-B943-F3256211726A}" dt="2017-11-09T23:05:55.148" v="1469" actId="26606"/>
          <ac:cxnSpMkLst>
            <pc:docMk/>
            <pc:sldMk cId="707817569" sldId="257"/>
            <ac:cxnSpMk id="53" creationId="{012A8397-95A1-4F93-8EB2-49A74333DD11}"/>
          </ac:cxnSpMkLst>
        </pc:cxnChg>
        <pc:cxnChg chg="add del">
          <ac:chgData name="常田裕士" userId="fd518685-5205-4829-a2f9-623e60598f7d" providerId="ADAL" clId="{AFEEE266-2FAB-4E2D-B943-F3256211726A}" dt="2017-11-09T23:05:55.148" v="1469" actId="26606"/>
          <ac:cxnSpMkLst>
            <pc:docMk/>
            <pc:sldMk cId="707817569" sldId="257"/>
            <ac:cxnSpMk id="54" creationId="{0B56C214-8B65-4B22-B075-3385C58B9A00}"/>
          </ac:cxnSpMkLst>
        </pc:cxnChg>
        <pc:cxnChg chg="add del">
          <ac:chgData name="常田裕士" userId="fd518685-5205-4829-a2f9-623e60598f7d" providerId="ADAL" clId="{AFEEE266-2FAB-4E2D-B943-F3256211726A}" dt="2017-11-09T23:05:55.148" v="1469" actId="26606"/>
          <ac:cxnSpMkLst>
            <pc:docMk/>
            <pc:sldMk cId="707817569" sldId="257"/>
            <ac:cxnSpMk id="56" creationId="{62FFF0A0-BE8D-459F-923D-B46B24B46734}"/>
          </ac:cxnSpMkLst>
        </pc:cxnChg>
        <pc:cxnChg chg="add del">
          <ac:chgData name="常田裕士" userId="fd518685-5205-4829-a2f9-623e60598f7d" providerId="ADAL" clId="{AFEEE266-2FAB-4E2D-B943-F3256211726A}" dt="2017-11-09T23:05:29.750" v="1464" actId="26606"/>
          <ac:cxnSpMkLst>
            <pc:docMk/>
            <pc:sldMk cId="707817569" sldId="257"/>
            <ac:cxnSpMk id="57" creationId="{012A8397-95A1-4F93-8EB2-49A74333DD11}"/>
          </ac:cxnSpMkLst>
        </pc:cxnChg>
        <pc:cxnChg chg="add del">
          <ac:chgData name="常田裕士" userId="fd518685-5205-4829-a2f9-623e60598f7d" providerId="ADAL" clId="{AFEEE266-2FAB-4E2D-B943-F3256211726A}" dt="2017-11-09T23:05:29.750" v="1464" actId="26606"/>
          <ac:cxnSpMkLst>
            <pc:docMk/>
            <pc:sldMk cId="707817569" sldId="257"/>
            <ac:cxnSpMk id="59" creationId="{0B56C214-8B65-4B22-B075-3385C58B9A00}"/>
          </ac:cxnSpMkLst>
        </pc:cxnChg>
        <pc:cxnChg chg="add del">
          <ac:chgData name="常田裕士" userId="fd518685-5205-4829-a2f9-623e60598f7d" providerId="ADAL" clId="{AFEEE266-2FAB-4E2D-B943-F3256211726A}" dt="2017-11-09T23:05:29.750" v="1464" actId="26606"/>
          <ac:cxnSpMkLst>
            <pc:docMk/>
            <pc:sldMk cId="707817569" sldId="257"/>
            <ac:cxnSpMk id="61" creationId="{62FFF0A0-BE8D-459F-923D-B46B24B46734}"/>
          </ac:cxnSpMkLst>
        </pc:cxnChg>
      </pc:sldChg>
      <pc:sldChg chg="modSp del">
        <pc:chgData name="常田裕士" userId="fd518685-5205-4829-a2f9-623e60598f7d" providerId="ADAL" clId="{AFEEE266-2FAB-4E2D-B943-F3256211726A}" dt="2017-11-10T00:00:57.958" v="2827" actId="2696"/>
        <pc:sldMkLst>
          <pc:docMk/>
          <pc:sldMk cId="871853603" sldId="258"/>
        </pc:sldMkLst>
        <pc:spChg chg="mod">
          <ac:chgData name="常田裕士" userId="fd518685-5205-4829-a2f9-623e60598f7d" providerId="ADAL" clId="{AFEEE266-2FAB-4E2D-B943-F3256211726A}" dt="2017-11-09T23:36:25.270" v="2407" actId="2696"/>
          <ac:spMkLst>
            <pc:docMk/>
            <pc:sldMk cId="871853603" sldId="258"/>
            <ac:spMk id="2" creationId="{00000000-0000-0000-0000-000000000000}"/>
          </ac:spMkLst>
        </pc:spChg>
        <pc:spChg chg="mod">
          <ac:chgData name="常田裕士" userId="fd518685-5205-4829-a2f9-623e60598f7d" providerId="ADAL" clId="{AFEEE266-2FAB-4E2D-B943-F3256211726A}" dt="2017-11-09T23:55:19.492" v="2814" actId="2696"/>
          <ac:spMkLst>
            <pc:docMk/>
            <pc:sldMk cId="871853603" sldId="258"/>
            <ac:spMk id="3" creationId="{00000000-0000-0000-0000-000000000000}"/>
          </ac:spMkLst>
        </pc:spChg>
      </pc:sldChg>
      <pc:sldChg chg="modSp del">
        <pc:chgData name="常田裕士" userId="fd518685-5205-4829-a2f9-623e60598f7d" providerId="ADAL" clId="{AFEEE266-2FAB-4E2D-B943-F3256211726A}" dt="2017-11-09T23:55:21.199" v="2815" actId="2696"/>
        <pc:sldMkLst>
          <pc:docMk/>
          <pc:sldMk cId="1822315705" sldId="259"/>
        </pc:sldMkLst>
        <pc:spChg chg="mod">
          <ac:chgData name="常田裕士" userId="fd518685-5205-4829-a2f9-623e60598f7d" providerId="ADAL" clId="{AFEEE266-2FAB-4E2D-B943-F3256211726A}" dt="2017-11-09T23:55:15.227" v="2812" actId="2696"/>
          <ac:spMkLst>
            <pc:docMk/>
            <pc:sldMk cId="1822315705" sldId="259"/>
            <ac:spMk id="3" creationId="{00000000-0000-0000-0000-000000000000}"/>
          </ac:spMkLst>
        </pc:spChg>
      </pc:sldChg>
      <pc:sldChg chg="addSp modSp">
        <pc:chgData name="常田裕士" userId="fd518685-5205-4829-a2f9-623e60598f7d" providerId="ADAL" clId="{AFEEE266-2FAB-4E2D-B943-F3256211726A}" dt="2017-11-10T02:09:15.840" v="6241" actId="1076"/>
        <pc:sldMkLst>
          <pc:docMk/>
          <pc:sldMk cId="480795472" sldId="260"/>
        </pc:sldMkLst>
        <pc:spChg chg="mod">
          <ac:chgData name="常田裕士" userId="fd518685-5205-4829-a2f9-623e60598f7d" providerId="ADAL" clId="{AFEEE266-2FAB-4E2D-B943-F3256211726A}" dt="2017-11-10T00:00:54.736" v="2826" actId="20577"/>
          <ac:spMkLst>
            <pc:docMk/>
            <pc:sldMk cId="480795472" sldId="260"/>
            <ac:spMk id="2" creationId="{00000000-0000-0000-0000-000000000000}"/>
          </ac:spMkLst>
        </pc:spChg>
        <pc:spChg chg="mod">
          <ac:chgData name="常田裕士" userId="fd518685-5205-4829-a2f9-623e60598f7d" providerId="ADAL" clId="{AFEEE266-2FAB-4E2D-B943-F3256211726A}" dt="2017-11-10T02:09:06.632" v="6238"/>
          <ac:spMkLst>
            <pc:docMk/>
            <pc:sldMk cId="480795472" sldId="260"/>
            <ac:spMk id="3" creationId="{00000000-0000-0000-0000-000000000000}"/>
          </ac:spMkLst>
        </pc:spChg>
        <pc:picChg chg="add mod">
          <ac:chgData name="常田裕士" userId="fd518685-5205-4829-a2f9-623e60598f7d" providerId="ADAL" clId="{AFEEE266-2FAB-4E2D-B943-F3256211726A}" dt="2017-11-10T02:09:15.840" v="6241" actId="1076"/>
          <ac:picMkLst>
            <pc:docMk/>
            <pc:sldMk cId="480795472" sldId="260"/>
            <ac:picMk id="4" creationId="{F0A6F38A-15D7-4991-B8A0-01F8F72AF1FF}"/>
          </ac:picMkLst>
        </pc:picChg>
        <pc:picChg chg="add mod">
          <ac:chgData name="常田裕士" userId="fd518685-5205-4829-a2f9-623e60598f7d" providerId="ADAL" clId="{AFEEE266-2FAB-4E2D-B943-F3256211726A}" dt="2017-11-10T02:07:54.304" v="6126" actId="1076"/>
          <ac:picMkLst>
            <pc:docMk/>
            <pc:sldMk cId="480795472" sldId="260"/>
            <ac:picMk id="5" creationId="{D9F7190D-6455-4AAA-B381-F27CA1F255B0}"/>
          </ac:picMkLst>
        </pc:picChg>
      </pc:sldChg>
      <pc:sldChg chg="modSp">
        <pc:chgData name="常田裕士" userId="fd518685-5205-4829-a2f9-623e60598f7d" providerId="ADAL" clId="{AFEEE266-2FAB-4E2D-B943-F3256211726A}" dt="2017-11-10T02:30:16.777" v="6827"/>
        <pc:sldMkLst>
          <pc:docMk/>
          <pc:sldMk cId="1831579662" sldId="261"/>
        </pc:sldMkLst>
        <pc:spChg chg="mod">
          <ac:chgData name="常田裕士" userId="fd518685-5205-4829-a2f9-623e60598f7d" providerId="ADAL" clId="{AFEEE266-2FAB-4E2D-B943-F3256211726A}" dt="2017-11-10T02:30:16.777" v="6827"/>
          <ac:spMkLst>
            <pc:docMk/>
            <pc:sldMk cId="1831579662" sldId="261"/>
            <ac:spMk id="2" creationId="{00000000-0000-0000-0000-000000000000}"/>
          </ac:spMkLst>
        </pc:spChg>
        <pc:spChg chg="mod">
          <ac:chgData name="常田裕士" userId="fd518685-5205-4829-a2f9-623e60598f7d" providerId="ADAL" clId="{AFEEE266-2FAB-4E2D-B943-F3256211726A}" dt="2017-11-10T01:33:29.808" v="5753"/>
          <ac:spMkLst>
            <pc:docMk/>
            <pc:sldMk cId="1831579662" sldId="261"/>
            <ac:spMk id="3" creationId="{00000000-0000-0000-0000-000000000000}"/>
          </ac:spMkLst>
        </pc:spChg>
      </pc:sldChg>
      <pc:sldChg chg="addSp delSp modSp">
        <pc:chgData name="常田裕士" userId="fd518685-5205-4829-a2f9-623e60598f7d" providerId="ADAL" clId="{AFEEE266-2FAB-4E2D-B943-F3256211726A}" dt="2017-11-10T00:56:27.608" v="4820" actId="20577"/>
        <pc:sldMkLst>
          <pc:docMk/>
          <pc:sldMk cId="729353800" sldId="262"/>
        </pc:sldMkLst>
        <pc:spChg chg="mod">
          <ac:chgData name="常田裕士" userId="fd518685-5205-4829-a2f9-623e60598f7d" providerId="ADAL" clId="{AFEEE266-2FAB-4E2D-B943-F3256211726A}" dt="2017-11-09T23:33:03.493" v="2189" actId="1036"/>
          <ac:spMkLst>
            <pc:docMk/>
            <pc:sldMk cId="729353800" sldId="262"/>
            <ac:spMk id="2" creationId="{00000000-0000-0000-0000-000000000000}"/>
          </ac:spMkLst>
        </pc:spChg>
        <pc:spChg chg="mod">
          <ac:chgData name="常田裕士" userId="fd518685-5205-4829-a2f9-623e60598f7d" providerId="ADAL" clId="{AFEEE266-2FAB-4E2D-B943-F3256211726A}" dt="2017-11-10T00:56:27.608" v="4820" actId="20577"/>
          <ac:spMkLst>
            <pc:docMk/>
            <pc:sldMk cId="729353800" sldId="262"/>
            <ac:spMk id="3" creationId="{00000000-0000-0000-0000-000000000000}"/>
          </ac:spMkLst>
        </pc:spChg>
        <pc:spChg chg="add mod">
          <ac:chgData name="常田裕士" userId="fd518685-5205-4829-a2f9-623e60598f7d" providerId="ADAL" clId="{AFEEE266-2FAB-4E2D-B943-F3256211726A}" dt="2017-11-09T23:35:48.452" v="2383" actId="1036"/>
          <ac:spMkLst>
            <pc:docMk/>
            <pc:sldMk cId="729353800" sldId="262"/>
            <ac:spMk id="12" creationId="{02D848CC-F1DE-4B5E-A985-C5E83E0651D1}"/>
          </ac:spMkLst>
        </pc:spChg>
        <pc:spChg chg="add mod">
          <ac:chgData name="常田裕士" userId="fd518685-5205-4829-a2f9-623e60598f7d" providerId="ADAL" clId="{AFEEE266-2FAB-4E2D-B943-F3256211726A}" dt="2017-11-09T23:35:48.452" v="2383" actId="1036"/>
          <ac:spMkLst>
            <pc:docMk/>
            <pc:sldMk cId="729353800" sldId="262"/>
            <ac:spMk id="13" creationId="{8833A652-89EC-4DBA-90D0-3DE9FAE49D33}"/>
          </ac:spMkLst>
        </pc:spChg>
        <pc:spChg chg="add del">
          <ac:chgData name="常田裕士" userId="fd518685-5205-4829-a2f9-623e60598f7d" providerId="ADAL" clId="{AFEEE266-2FAB-4E2D-B943-F3256211726A}" dt="2017-11-09T23:11:41.085" v="1728" actId="1036"/>
          <ac:spMkLst>
            <pc:docMk/>
            <pc:sldMk cId="729353800" sldId="262"/>
            <ac:spMk id="16" creationId="{AE42FCC9-6E60-40C6-8EB4-C1A06DF9B5B8}"/>
          </ac:spMkLst>
        </pc:spChg>
        <pc:spChg chg="add del mod">
          <ac:chgData name="常田裕士" userId="fd518685-5205-4829-a2f9-623e60598f7d" providerId="ADAL" clId="{AFEEE266-2FAB-4E2D-B943-F3256211726A}" dt="2017-11-09T23:11:41.085" v="1728" actId="1036"/>
          <ac:spMkLst>
            <pc:docMk/>
            <pc:sldMk cId="729353800" sldId="262"/>
            <ac:spMk id="17" creationId="{E8C07977-FEDC-41FF-9A9D-64286192926D}"/>
          </ac:spMkLst>
        </pc:spChg>
        <pc:spChg chg="add del mod">
          <ac:chgData name="常田裕士" userId="fd518685-5205-4829-a2f9-623e60598f7d" providerId="ADAL" clId="{AFEEE266-2FAB-4E2D-B943-F3256211726A}" dt="2017-11-09T23:35:48.452" v="2383" actId="1036"/>
          <ac:spMkLst>
            <pc:docMk/>
            <pc:sldMk cId="729353800" sldId="262"/>
            <ac:spMk id="18" creationId="{AAB8350E-CB1F-4B2E-B8B5-294BB4805ACC}"/>
          </ac:spMkLst>
        </pc:spChg>
        <pc:spChg chg="add del mod">
          <ac:chgData name="常田裕士" userId="fd518685-5205-4829-a2f9-623e60598f7d" providerId="ADAL" clId="{AFEEE266-2FAB-4E2D-B943-F3256211726A}" dt="2017-11-09T23:35:48.452" v="2383" actId="1036"/>
          <ac:spMkLst>
            <pc:docMk/>
            <pc:sldMk cId="729353800" sldId="262"/>
            <ac:spMk id="19" creationId="{2CD62CF5-1834-4481-BBA0-B6D7E092CFDD}"/>
          </ac:spMkLst>
        </pc:spChg>
        <pc:spChg chg="add mod">
          <ac:chgData name="常田裕士" userId="fd518685-5205-4829-a2f9-623e60598f7d" providerId="ADAL" clId="{AFEEE266-2FAB-4E2D-B943-F3256211726A}" dt="2017-11-09T23:35:48.452" v="2383" actId="1036"/>
          <ac:spMkLst>
            <pc:docMk/>
            <pc:sldMk cId="729353800" sldId="262"/>
            <ac:spMk id="20" creationId="{5FA222C6-40EB-417B-A6D2-F9605AF0D2E4}"/>
          </ac:spMkLst>
        </pc:spChg>
        <pc:spChg chg="add mod">
          <ac:chgData name="常田裕士" userId="fd518685-5205-4829-a2f9-623e60598f7d" providerId="ADAL" clId="{AFEEE266-2FAB-4E2D-B943-F3256211726A}" dt="2017-11-09T23:35:48.452" v="2383" actId="1036"/>
          <ac:spMkLst>
            <pc:docMk/>
            <pc:sldMk cId="729353800" sldId="262"/>
            <ac:spMk id="21" creationId="{7CE49A35-DEFE-4868-80EC-BA6CB493B671}"/>
          </ac:spMkLst>
        </pc:spChg>
        <pc:spChg chg="add del">
          <ac:chgData name="常田裕士" userId="fd518685-5205-4829-a2f9-623e60598f7d" providerId="ADAL" clId="{AFEEE266-2FAB-4E2D-B943-F3256211726A}" dt="2017-11-09T23:14:49.447" v="1799" actId="1036"/>
          <ac:spMkLst>
            <pc:docMk/>
            <pc:sldMk cId="729353800" sldId="262"/>
            <ac:spMk id="22" creationId="{AE215DC0-A80D-48B7-847D-C36596A006C8}"/>
          </ac:spMkLst>
        </pc:spChg>
        <pc:spChg chg="add del">
          <ac:chgData name="常田裕士" userId="fd518685-5205-4829-a2f9-623e60598f7d" providerId="ADAL" clId="{AFEEE266-2FAB-4E2D-B943-F3256211726A}" dt="2017-11-09T23:14:49.447" v="1799" actId="1036"/>
          <ac:spMkLst>
            <pc:docMk/>
            <pc:sldMk cId="729353800" sldId="262"/>
            <ac:spMk id="23" creationId="{8F4FF2C2-27E5-4EF7-93C7-C431BEF5ACD3}"/>
          </ac:spMkLst>
        </pc:spChg>
        <pc:spChg chg="add mod">
          <ac:chgData name="常田裕士" userId="fd518685-5205-4829-a2f9-623e60598f7d" providerId="ADAL" clId="{AFEEE266-2FAB-4E2D-B943-F3256211726A}" dt="2017-11-09T23:35:48.452" v="2383" actId="1036"/>
          <ac:spMkLst>
            <pc:docMk/>
            <pc:sldMk cId="729353800" sldId="262"/>
            <ac:spMk id="24" creationId="{C558FC46-4FBD-40FC-94D2-77B9170881A4}"/>
          </ac:spMkLst>
        </pc:spChg>
        <pc:spChg chg="add mod">
          <ac:chgData name="常田裕士" userId="fd518685-5205-4829-a2f9-623e60598f7d" providerId="ADAL" clId="{AFEEE266-2FAB-4E2D-B943-F3256211726A}" dt="2017-11-09T23:35:48.452" v="2383" actId="1036"/>
          <ac:spMkLst>
            <pc:docMk/>
            <pc:sldMk cId="729353800" sldId="262"/>
            <ac:spMk id="25" creationId="{C5EB8179-AB01-474D-8FF3-3102068036FF}"/>
          </ac:spMkLst>
        </pc:spChg>
        <pc:spChg chg="add del">
          <ac:chgData name="常田裕士" userId="fd518685-5205-4829-a2f9-623e60598f7d" providerId="ADAL" clId="{AFEEE266-2FAB-4E2D-B943-F3256211726A}" dt="2017-11-09T23:16:20.294" v="1816" actId="1036"/>
          <ac:spMkLst>
            <pc:docMk/>
            <pc:sldMk cId="729353800" sldId="262"/>
            <ac:spMk id="26" creationId="{00AE4A70-1E0F-4F7A-9C26-19A4F83AF2D8}"/>
          </ac:spMkLst>
        </pc:spChg>
        <pc:spChg chg="add mod">
          <ac:chgData name="常田裕士" userId="fd518685-5205-4829-a2f9-623e60598f7d" providerId="ADAL" clId="{AFEEE266-2FAB-4E2D-B943-F3256211726A}" dt="2017-11-09T23:35:48.452" v="2383" actId="1036"/>
          <ac:spMkLst>
            <pc:docMk/>
            <pc:sldMk cId="729353800" sldId="262"/>
            <ac:spMk id="27" creationId="{653CC460-C7AA-42D2-A99B-739BA65BC61F}"/>
          </ac:spMkLst>
        </pc:spChg>
        <pc:spChg chg="add mod">
          <ac:chgData name="常田裕士" userId="fd518685-5205-4829-a2f9-623e60598f7d" providerId="ADAL" clId="{AFEEE266-2FAB-4E2D-B943-F3256211726A}" dt="2017-11-09T23:35:48.452" v="2383" actId="1036"/>
          <ac:spMkLst>
            <pc:docMk/>
            <pc:sldMk cId="729353800" sldId="262"/>
            <ac:spMk id="28" creationId="{26127CC1-4DA6-42FF-93D5-93A231C18A08}"/>
          </ac:spMkLst>
        </pc:spChg>
        <pc:spChg chg="add mod">
          <ac:chgData name="常田裕士" userId="fd518685-5205-4829-a2f9-623e60598f7d" providerId="ADAL" clId="{AFEEE266-2FAB-4E2D-B943-F3256211726A}" dt="2017-11-09T23:35:48.452" v="2383" actId="1036"/>
          <ac:spMkLst>
            <pc:docMk/>
            <pc:sldMk cId="729353800" sldId="262"/>
            <ac:spMk id="29" creationId="{241D65C5-A50C-45C9-988C-A8F13B2E5B45}"/>
          </ac:spMkLst>
        </pc:spChg>
        <pc:spChg chg="add mod">
          <ac:chgData name="常田裕士" userId="fd518685-5205-4829-a2f9-623e60598f7d" providerId="ADAL" clId="{AFEEE266-2FAB-4E2D-B943-F3256211726A}" dt="2017-11-09T23:35:48.452" v="2383" actId="1036"/>
          <ac:spMkLst>
            <pc:docMk/>
            <pc:sldMk cId="729353800" sldId="262"/>
            <ac:spMk id="30" creationId="{51F7D2FA-E1D2-4801-8FF4-F2E3D72DA8DD}"/>
          </ac:spMkLst>
        </pc:spChg>
        <pc:spChg chg="add mod">
          <ac:chgData name="常田裕士" userId="fd518685-5205-4829-a2f9-623e60598f7d" providerId="ADAL" clId="{AFEEE266-2FAB-4E2D-B943-F3256211726A}" dt="2017-11-09T23:35:48.452" v="2383" actId="1036"/>
          <ac:spMkLst>
            <pc:docMk/>
            <pc:sldMk cId="729353800" sldId="262"/>
            <ac:spMk id="31" creationId="{34A20BB9-6787-41F4-A57F-CA93711DCE73}"/>
          </ac:spMkLst>
        </pc:spChg>
        <pc:spChg chg="add mod">
          <ac:chgData name="常田裕士" userId="fd518685-5205-4829-a2f9-623e60598f7d" providerId="ADAL" clId="{AFEEE266-2FAB-4E2D-B943-F3256211726A}" dt="2017-11-10T00:51:09.911" v="4519" actId="1076"/>
          <ac:spMkLst>
            <pc:docMk/>
            <pc:sldMk cId="729353800" sldId="262"/>
            <ac:spMk id="32" creationId="{8349B8B1-A84D-4A9E-AAE1-95FAE9D61B0A}"/>
          </ac:spMkLst>
        </pc:spChg>
        <pc:picChg chg="add del">
          <ac:chgData name="常田裕士" userId="fd518685-5205-4829-a2f9-623e60598f7d" providerId="ADAL" clId="{AFEEE266-2FAB-4E2D-B943-F3256211726A}" dt="2017-11-09T23:04:42.623" v="1449" actId="1036"/>
          <ac:picMkLst>
            <pc:docMk/>
            <pc:sldMk cId="729353800" sldId="262"/>
            <ac:picMk id="4" creationId="{42D2B402-ADB6-4121-8640-19D6C03AA7F0}"/>
          </ac:picMkLst>
        </pc:picChg>
        <pc:picChg chg="add del">
          <ac:chgData name="常田裕士" userId="fd518685-5205-4829-a2f9-623e60598f7d" providerId="ADAL" clId="{AFEEE266-2FAB-4E2D-B943-F3256211726A}" dt="2017-11-09T23:04:46.318" v="1451" actId="1036"/>
          <ac:picMkLst>
            <pc:docMk/>
            <pc:sldMk cId="729353800" sldId="262"/>
            <ac:picMk id="5" creationId="{EF725A75-7024-460C-8613-C5D90CFE4828}"/>
          </ac:picMkLst>
        </pc:picChg>
        <pc:picChg chg="add del">
          <ac:chgData name="常田裕士" userId="fd518685-5205-4829-a2f9-623e60598f7d" providerId="ADAL" clId="{AFEEE266-2FAB-4E2D-B943-F3256211726A}" dt="2017-11-09T23:05:05.534" v="1459" actId="1036"/>
          <ac:picMkLst>
            <pc:docMk/>
            <pc:sldMk cId="729353800" sldId="262"/>
            <ac:picMk id="6" creationId="{9E943618-A070-4267-94CF-E104961E7353}"/>
          </ac:picMkLst>
        </pc:picChg>
        <pc:picChg chg="add del">
          <ac:chgData name="常田裕士" userId="fd518685-5205-4829-a2f9-623e60598f7d" providerId="ADAL" clId="{AFEEE266-2FAB-4E2D-B943-F3256211726A}" dt="2017-11-09T23:04:50.382" v="1453" actId="1036"/>
          <ac:picMkLst>
            <pc:docMk/>
            <pc:sldMk cId="729353800" sldId="262"/>
            <ac:picMk id="7" creationId="{07BDBB59-2F86-4A2D-8121-55BE227A8337}"/>
          </ac:picMkLst>
        </pc:picChg>
        <pc:cxnChg chg="add mod">
          <ac:chgData name="常田裕士" userId="fd518685-5205-4829-a2f9-623e60598f7d" providerId="ADAL" clId="{AFEEE266-2FAB-4E2D-B943-F3256211726A}" dt="2017-11-09T23:35:48.452" v="2383" actId="1036"/>
          <ac:cxnSpMkLst>
            <pc:docMk/>
            <pc:sldMk cId="729353800" sldId="262"/>
            <ac:cxnSpMk id="9" creationId="{CF427AF6-B705-4539-9BA7-30DBFA80D227}"/>
          </ac:cxnSpMkLst>
        </pc:cxnChg>
        <pc:cxnChg chg="add mod">
          <ac:chgData name="常田裕士" userId="fd518685-5205-4829-a2f9-623e60598f7d" providerId="ADAL" clId="{AFEEE266-2FAB-4E2D-B943-F3256211726A}" dt="2017-11-10T00:51:14.359" v="4520" actId="14100"/>
          <ac:cxnSpMkLst>
            <pc:docMk/>
            <pc:sldMk cId="729353800" sldId="262"/>
            <ac:cxnSpMk id="11" creationId="{C645F616-640E-47BF-B68E-576F96AA096C}"/>
          </ac:cxnSpMkLst>
        </pc:cxnChg>
      </pc:sldChg>
      <pc:sldChg chg="addSp delSp modSp add mod setBg">
        <pc:chgData name="常田裕士" userId="fd518685-5205-4829-a2f9-623e60598f7d" providerId="ADAL" clId="{AFEEE266-2FAB-4E2D-B943-F3256211726A}" dt="2017-11-10T01:32:19.070" v="5723"/>
        <pc:sldMkLst>
          <pc:docMk/>
          <pc:sldMk cId="4195732366" sldId="263"/>
        </pc:sldMkLst>
        <pc:spChg chg="mod">
          <ac:chgData name="常田裕士" userId="fd518685-5205-4829-a2f9-623e60598f7d" providerId="ADAL" clId="{AFEEE266-2FAB-4E2D-B943-F3256211726A}" dt="2017-11-10T01:32:19.070" v="5723"/>
          <ac:spMkLst>
            <pc:docMk/>
            <pc:sldMk cId="4195732366" sldId="263"/>
            <ac:spMk id="2" creationId="{7C264008-0E96-4CF8-8D1D-C2296747B141}"/>
          </ac:spMkLst>
        </pc:spChg>
        <pc:spChg chg="add del mod">
          <ac:chgData name="常田裕士" userId="fd518685-5205-4829-a2f9-623e60598f7d" providerId="ADAL" clId="{AFEEE266-2FAB-4E2D-B943-F3256211726A}" dt="2017-11-10T01:29:57.106" v="5629" actId="12084"/>
          <ac:spMkLst>
            <pc:docMk/>
            <pc:sldMk cId="4195732366" sldId="263"/>
            <ac:spMk id="3" creationId="{DCE4E024-B0CA-4841-BD5D-D231E042A282}"/>
          </ac:spMkLst>
        </pc:spChg>
        <pc:spChg chg="add del">
          <ac:chgData name="常田裕士" userId="fd518685-5205-4829-a2f9-623e60598f7d" providerId="ADAL" clId="{AFEEE266-2FAB-4E2D-B943-F3256211726A}" dt="2017-11-10T01:28:24.839" v="5625" actId="26606"/>
          <ac:spMkLst>
            <pc:docMk/>
            <pc:sldMk cId="4195732366" sldId="263"/>
            <ac:spMk id="6" creationId="{655AE6B0-AC9E-4167-806F-E9DB135FC46B}"/>
          </ac:spMkLst>
        </pc:spChg>
        <pc:spChg chg="add del">
          <ac:chgData name="常田裕士" userId="fd518685-5205-4829-a2f9-623e60598f7d" providerId="ADAL" clId="{AFEEE266-2FAB-4E2D-B943-F3256211726A}" dt="2017-11-10T01:28:24.839" v="5625" actId="26606"/>
          <ac:spMkLst>
            <pc:docMk/>
            <pc:sldMk cId="4195732366" sldId="263"/>
            <ac:spMk id="8" creationId="{87BD1F4E-A66D-4C06-86DA-8D56CA7A3B41}"/>
          </ac:spMkLst>
        </pc:spChg>
        <pc:spChg chg="add del">
          <ac:chgData name="常田裕士" userId="fd518685-5205-4829-a2f9-623e60598f7d" providerId="ADAL" clId="{AFEEE266-2FAB-4E2D-B943-F3256211726A}" dt="2017-11-10T01:21:19.842" v="5287" actId="26606"/>
          <ac:spMkLst>
            <pc:docMk/>
            <pc:sldMk cId="4195732366" sldId="263"/>
            <ac:spMk id="10" creationId="{655AE6B0-AC9E-4167-806F-E9DB135FC46B}"/>
          </ac:spMkLst>
        </pc:spChg>
        <pc:spChg chg="add del">
          <ac:chgData name="常田裕士" userId="fd518685-5205-4829-a2f9-623e60598f7d" providerId="ADAL" clId="{AFEEE266-2FAB-4E2D-B943-F3256211726A}" dt="2017-11-10T01:21:19.842" v="5287" actId="26606"/>
          <ac:spMkLst>
            <pc:docMk/>
            <pc:sldMk cId="4195732366" sldId="263"/>
            <ac:spMk id="23" creationId="{87BD1F4E-A66D-4C06-86DA-8D56CA7A3B41}"/>
          </ac:spMkLst>
        </pc:spChg>
        <pc:spChg chg="add del">
          <ac:chgData name="常田裕士" userId="fd518685-5205-4829-a2f9-623e60598f7d" providerId="ADAL" clId="{AFEEE266-2FAB-4E2D-B943-F3256211726A}" dt="2017-11-10T01:22:42.730" v="5317" actId="26606"/>
          <ac:spMkLst>
            <pc:docMk/>
            <pc:sldMk cId="4195732366" sldId="263"/>
            <ac:spMk id="29" creationId="{BD11ECC6-8551-4768-8DFD-CD41AF420A37}"/>
          </ac:spMkLst>
        </pc:spChg>
        <pc:spChg chg="add del">
          <ac:chgData name="常田裕士" userId="fd518685-5205-4829-a2f9-623e60598f7d" providerId="ADAL" clId="{AFEEE266-2FAB-4E2D-B943-F3256211726A}" dt="2017-11-10T01:22:42.730" v="5317" actId="26606"/>
          <ac:spMkLst>
            <pc:docMk/>
            <pc:sldMk cId="4195732366" sldId="263"/>
            <ac:spMk id="31" creationId="{8E2EB503-A017-4457-A105-53638C97DEB8}"/>
          </ac:spMkLst>
        </pc:spChg>
        <pc:spChg chg="add del">
          <ac:chgData name="常田裕士" userId="fd518685-5205-4829-a2f9-623e60598f7d" providerId="ADAL" clId="{AFEEE266-2FAB-4E2D-B943-F3256211726A}" dt="2017-11-10T01:21:41.706" v="5306" actId="26606"/>
          <ac:spMkLst>
            <pc:docMk/>
            <pc:sldMk cId="4195732366" sldId="263"/>
            <ac:spMk id="37" creationId="{BD11ECC6-8551-4768-8DFD-CD41AF420A37}"/>
          </ac:spMkLst>
        </pc:spChg>
        <pc:spChg chg="add del">
          <ac:chgData name="常田裕士" userId="fd518685-5205-4829-a2f9-623e60598f7d" providerId="ADAL" clId="{AFEEE266-2FAB-4E2D-B943-F3256211726A}" dt="2017-11-10T01:22:39.829" v="5316" actId="26606"/>
          <ac:spMkLst>
            <pc:docMk/>
            <pc:sldMk cId="4195732366" sldId="263"/>
            <ac:spMk id="41" creationId="{B2205F6E-03C6-4E92-877C-E2482F6599AA}"/>
          </ac:spMkLst>
        </pc:spChg>
        <pc:spChg chg="add del">
          <ac:chgData name="常田裕士" userId="fd518685-5205-4829-a2f9-623e60598f7d" providerId="ADAL" clId="{AFEEE266-2FAB-4E2D-B943-F3256211726A}" dt="2017-11-10T01:21:41.706" v="5306" actId="26606"/>
          <ac:spMkLst>
            <pc:docMk/>
            <pc:sldMk cId="4195732366" sldId="263"/>
            <ac:spMk id="50" creationId="{8E2EB503-A017-4457-A105-53638C97DEB8}"/>
          </ac:spMkLst>
        </pc:spChg>
        <pc:spChg chg="add del">
          <ac:chgData name="常田裕士" userId="fd518685-5205-4829-a2f9-623e60598f7d" providerId="ADAL" clId="{AFEEE266-2FAB-4E2D-B943-F3256211726A}" dt="2017-11-10T01:22:39.829" v="5316" actId="26606"/>
          <ac:spMkLst>
            <pc:docMk/>
            <pc:sldMk cId="4195732366" sldId="263"/>
            <ac:spMk id="52" creationId="{9F4444CE-BC8D-4D61-B303-4C05614E62AB}"/>
          </ac:spMkLst>
        </pc:spChg>
        <pc:spChg chg="add del">
          <ac:chgData name="常田裕士" userId="fd518685-5205-4829-a2f9-623e60598f7d" providerId="ADAL" clId="{AFEEE266-2FAB-4E2D-B943-F3256211726A}" dt="2017-11-10T01:22:39.829" v="5316" actId="26606"/>
          <ac:spMkLst>
            <pc:docMk/>
            <pc:sldMk cId="4195732366" sldId="263"/>
            <ac:spMk id="53" creationId="{73772B81-181F-48B7-8826-4D9686D15DF5}"/>
          </ac:spMkLst>
        </pc:spChg>
        <pc:grpChg chg="add del">
          <ac:chgData name="常田裕士" userId="fd518685-5205-4829-a2f9-623e60598f7d" providerId="ADAL" clId="{AFEEE266-2FAB-4E2D-B943-F3256211726A}" dt="2017-11-10T01:28:24.839" v="5625" actId="26606"/>
          <ac:grpSpMkLst>
            <pc:docMk/>
            <pc:sldMk cId="4195732366" sldId="263"/>
            <ac:grpSpMk id="7" creationId="{3523416A-383B-4FDC-B4C9-D8EDDFE9C043}"/>
          </ac:grpSpMkLst>
        </pc:grpChg>
        <pc:grpChg chg="add del">
          <ac:chgData name="常田裕士" userId="fd518685-5205-4829-a2f9-623e60598f7d" providerId="ADAL" clId="{AFEEE266-2FAB-4E2D-B943-F3256211726A}" dt="2017-11-10T01:21:19.842" v="5287" actId="26606"/>
          <ac:grpSpMkLst>
            <pc:docMk/>
            <pc:sldMk cId="4195732366" sldId="263"/>
            <ac:grpSpMk id="12" creationId="{3523416A-383B-4FDC-B4C9-D8EDDFE9C043}"/>
          </ac:grpSpMkLst>
        </pc:grpChg>
        <pc:grpChg chg="add del">
          <ac:chgData name="常田裕士" userId="fd518685-5205-4829-a2f9-623e60598f7d" providerId="ADAL" clId="{AFEEE266-2FAB-4E2D-B943-F3256211726A}" dt="2017-11-10T01:22:42.730" v="5317" actId="26606"/>
          <ac:grpSpMkLst>
            <pc:docMk/>
            <pc:sldMk cId="4195732366" sldId="263"/>
            <ac:grpSpMk id="30" creationId="{93657592-CA60-4F45-B1A0-88AA77242087}"/>
          </ac:grpSpMkLst>
        </pc:grpChg>
        <pc:grpChg chg="add del">
          <ac:chgData name="常田裕士" userId="fd518685-5205-4829-a2f9-623e60598f7d" providerId="ADAL" clId="{AFEEE266-2FAB-4E2D-B943-F3256211726A}" dt="2017-11-10T01:21:41.706" v="5306" actId="26606"/>
          <ac:grpSpMkLst>
            <pc:docMk/>
            <pc:sldMk cId="4195732366" sldId="263"/>
            <ac:grpSpMk id="39" creationId="{93657592-CA60-4F45-B1A0-88AA77242087}"/>
          </ac:grpSpMkLst>
        </pc:grpChg>
        <pc:graphicFrameChg chg="add del mod">
          <ac:chgData name="常田裕士" userId="fd518685-5205-4829-a2f9-623e60598f7d" providerId="ADAL" clId="{AFEEE266-2FAB-4E2D-B943-F3256211726A}" dt="2017-11-10T01:29:09.055" v="5628" actId="1032"/>
          <ac:graphicFrameMkLst>
            <pc:docMk/>
            <pc:sldMk cId="4195732366" sldId="263"/>
            <ac:graphicFrameMk id="4" creationId="{6F52244A-6CDF-4D42-BFFC-8BB41BEF74F3}"/>
          </ac:graphicFrameMkLst>
        </pc:graphicFrameChg>
        <pc:graphicFrameChg chg="add del">
          <ac:chgData name="常田裕士" userId="fd518685-5205-4829-a2f9-623e60598f7d" providerId="ADAL" clId="{AFEEE266-2FAB-4E2D-B943-F3256211726A}" dt="2017-11-10T01:21:19.842" v="5287" actId="26606"/>
          <ac:graphicFrameMkLst>
            <pc:docMk/>
            <pc:sldMk cId="4195732366" sldId="263"/>
            <ac:graphicFrameMk id="5" creationId="{00000000-0000-0000-0000-000000000000}"/>
          </ac:graphicFrameMkLst>
        </pc:graphicFrameChg>
        <pc:graphicFrameChg chg="add del mod">
          <ac:chgData name="常田裕士" userId="fd518685-5205-4829-a2f9-623e60598f7d" providerId="ADAL" clId="{AFEEE266-2FAB-4E2D-B943-F3256211726A}" dt="2017-11-10T01:28:24.839" v="5625" actId="26606"/>
          <ac:graphicFrameMkLst>
            <pc:docMk/>
            <pc:sldMk cId="4195732366" sldId="263"/>
            <ac:graphicFrameMk id="9" creationId="{00000000-0000-0000-0000-000000000000}"/>
          </ac:graphicFrameMkLst>
        </pc:graphicFrameChg>
        <pc:graphicFrameChg chg="add mod">
          <ac:chgData name="常田裕士" userId="fd518685-5205-4829-a2f9-623e60598f7d" providerId="ADAL" clId="{AFEEE266-2FAB-4E2D-B943-F3256211726A}" dt="2017-11-10T01:32:01.214" v="5704" actId="20577"/>
          <ac:graphicFrameMkLst>
            <pc:docMk/>
            <pc:sldMk cId="4195732366" sldId="263"/>
            <ac:graphicFrameMk id="10" creationId="{5060A7DB-499E-4B93-B9AC-08B83E8F406C}"/>
          </ac:graphicFrameMkLst>
        </pc:graphicFrameChg>
        <pc:graphicFrameChg chg="add del">
          <ac:chgData name="常田裕士" userId="fd518685-5205-4829-a2f9-623e60598f7d" providerId="ADAL" clId="{AFEEE266-2FAB-4E2D-B943-F3256211726A}" dt="2017-11-10T01:21:21.578" v="5291" actId="26606"/>
          <ac:graphicFrameMkLst>
            <pc:docMk/>
            <pc:sldMk cId="4195732366" sldId="263"/>
            <ac:graphicFrameMk id="25" creationId="{00000000-0000-0000-0000-000000000000}"/>
          </ac:graphicFrameMkLst>
        </pc:graphicFrameChg>
        <pc:graphicFrameChg chg="add del">
          <ac:chgData name="常田裕士" userId="fd518685-5205-4829-a2f9-623e60598f7d" providerId="ADAL" clId="{AFEEE266-2FAB-4E2D-B943-F3256211726A}" dt="2017-11-10T01:21:22.613" v="5295" actId="26606"/>
          <ac:graphicFrameMkLst>
            <pc:docMk/>
            <pc:sldMk cId="4195732366" sldId="263"/>
            <ac:graphicFrameMk id="27" creationId="{00000000-0000-0000-0000-000000000000}"/>
          </ac:graphicFrameMkLst>
        </pc:graphicFrameChg>
        <pc:graphicFrameChg chg="add del mod modGraphic">
          <ac:chgData name="常田裕士" userId="fd518685-5205-4829-a2f9-623e60598f7d" providerId="ADAL" clId="{AFEEE266-2FAB-4E2D-B943-F3256211726A}" dt="2017-11-10T01:22:42.730" v="5317" actId="26606"/>
          <ac:graphicFrameMkLst>
            <pc:docMk/>
            <pc:sldMk cId="4195732366" sldId="263"/>
            <ac:graphicFrameMk id="32" creationId="{00000000-0000-0000-0000-000000000000}"/>
          </ac:graphicFrameMkLst>
        </pc:graphicFrameChg>
      </pc:sldChg>
      <pc:sldChg chg="addSp modSp add">
        <pc:chgData name="常田裕士" userId="fd518685-5205-4829-a2f9-623e60598f7d" providerId="ADAL" clId="{AFEEE266-2FAB-4E2D-B943-F3256211726A}" dt="2017-11-10T02:52:31.656" v="7254" actId="14100"/>
        <pc:sldMkLst>
          <pc:docMk/>
          <pc:sldMk cId="3006755586" sldId="264"/>
        </pc:sldMkLst>
        <pc:spChg chg="mod">
          <ac:chgData name="常田裕士" userId="fd518685-5205-4829-a2f9-623e60598f7d" providerId="ADAL" clId="{AFEEE266-2FAB-4E2D-B943-F3256211726A}" dt="2017-11-09T21:07:33.275" v="715" actId="20577"/>
          <ac:spMkLst>
            <pc:docMk/>
            <pc:sldMk cId="3006755586" sldId="264"/>
            <ac:spMk id="2" creationId="{EACE9353-8359-4081-831B-F7345D265F7C}"/>
          </ac:spMkLst>
        </pc:spChg>
        <pc:spChg chg="mod">
          <ac:chgData name="常田裕士" userId="fd518685-5205-4829-a2f9-623e60598f7d" providerId="ADAL" clId="{AFEEE266-2FAB-4E2D-B943-F3256211726A}" dt="2017-11-10T02:52:24.488" v="7251" actId="14100"/>
          <ac:spMkLst>
            <pc:docMk/>
            <pc:sldMk cId="3006755586" sldId="264"/>
            <ac:spMk id="3" creationId="{D00CB4A7-4484-4057-8379-5E01F96E4322}"/>
          </ac:spMkLst>
        </pc:spChg>
        <pc:picChg chg="add mod">
          <ac:chgData name="常田裕士" userId="fd518685-5205-4829-a2f9-623e60598f7d" providerId="ADAL" clId="{AFEEE266-2FAB-4E2D-B943-F3256211726A}" dt="2017-11-10T02:52:31.656" v="7254" actId="14100"/>
          <ac:picMkLst>
            <pc:docMk/>
            <pc:sldMk cId="3006755586" sldId="264"/>
            <ac:picMk id="4" creationId="{5B669E06-CF34-4957-82F5-D8B9C4D6850E}"/>
          </ac:picMkLst>
        </pc:picChg>
      </pc:sldChg>
      <pc:sldChg chg="addSp delSp modSp add">
        <pc:chgData name="常田裕士" userId="fd518685-5205-4829-a2f9-623e60598f7d" providerId="ADAL" clId="{AFEEE266-2FAB-4E2D-B943-F3256211726A}" dt="2017-11-10T02:46:13.878" v="7093" actId="20577"/>
        <pc:sldMkLst>
          <pc:docMk/>
          <pc:sldMk cId="814996831" sldId="265"/>
        </pc:sldMkLst>
        <pc:spChg chg="mod">
          <ac:chgData name="常田裕士" userId="fd518685-5205-4829-a2f9-623e60598f7d" providerId="ADAL" clId="{AFEEE266-2FAB-4E2D-B943-F3256211726A}" dt="2017-11-09T21:31:46.949" v="884" actId="20577"/>
          <ac:spMkLst>
            <pc:docMk/>
            <pc:sldMk cId="814996831" sldId="265"/>
            <ac:spMk id="2" creationId="{BC28DA75-8032-4D2D-963F-502447EAE85C}"/>
          </ac:spMkLst>
        </pc:spChg>
        <pc:spChg chg="mod">
          <ac:chgData name="常田裕士" userId="fd518685-5205-4829-a2f9-623e60598f7d" providerId="ADAL" clId="{AFEEE266-2FAB-4E2D-B943-F3256211726A}" dt="2017-11-10T02:46:13.878" v="7093" actId="20577"/>
          <ac:spMkLst>
            <pc:docMk/>
            <pc:sldMk cId="814996831" sldId="265"/>
            <ac:spMk id="3" creationId="{DB5F2727-5527-4E84-B883-179463FAC87A}"/>
          </ac:spMkLst>
        </pc:spChg>
        <pc:picChg chg="add del mod">
          <ac:chgData name="常田裕士" userId="fd518685-5205-4829-a2f9-623e60598f7d" providerId="ADAL" clId="{AFEEE266-2FAB-4E2D-B943-F3256211726A}" dt="2017-11-09T21:26:32.899" v="848" actId="478"/>
          <ac:picMkLst>
            <pc:docMk/>
            <pc:sldMk cId="814996831" sldId="265"/>
            <ac:picMk id="4" creationId="{BEFC4158-4556-406F-8D76-826949A26381}"/>
          </ac:picMkLst>
        </pc:picChg>
        <pc:picChg chg="add mod">
          <ac:chgData name="常田裕士" userId="fd518685-5205-4829-a2f9-623e60598f7d" providerId="ADAL" clId="{AFEEE266-2FAB-4E2D-B943-F3256211726A}" dt="2017-11-10T02:46:02.016" v="7050" actId="1076"/>
          <ac:picMkLst>
            <pc:docMk/>
            <pc:sldMk cId="814996831" sldId="265"/>
            <ac:picMk id="4" creationId="{9B2B51E8-7854-42BD-B40B-BF026E2C0C6F}"/>
          </ac:picMkLst>
        </pc:picChg>
        <pc:picChg chg="add del mod">
          <ac:chgData name="常田裕士" userId="fd518685-5205-4829-a2f9-623e60598f7d" providerId="ADAL" clId="{AFEEE266-2FAB-4E2D-B943-F3256211726A}" dt="2017-11-09T21:26:45.178" v="851" actId="478"/>
          <ac:picMkLst>
            <pc:docMk/>
            <pc:sldMk cId="814996831" sldId="265"/>
            <ac:picMk id="5" creationId="{E6A9B6EC-538D-49A0-B0B5-68F0533E858A}"/>
          </ac:picMkLst>
        </pc:picChg>
        <pc:picChg chg="add del mod">
          <ac:chgData name="常田裕士" userId="fd518685-5205-4829-a2f9-623e60598f7d" providerId="ADAL" clId="{AFEEE266-2FAB-4E2D-B943-F3256211726A}" dt="2017-11-09T21:27:06.722" v="854" actId="478"/>
          <ac:picMkLst>
            <pc:docMk/>
            <pc:sldMk cId="814996831" sldId="265"/>
            <ac:picMk id="6" creationId="{23182879-23B6-49D5-B703-41F3DBEF7939}"/>
          </ac:picMkLst>
        </pc:picChg>
        <pc:picChg chg="add del mod">
          <ac:chgData name="常田裕士" userId="fd518685-5205-4829-a2f9-623e60598f7d" providerId="ADAL" clId="{AFEEE266-2FAB-4E2D-B943-F3256211726A}" dt="2017-11-10T02:45:55.325" v="7047" actId="478"/>
          <ac:picMkLst>
            <pc:docMk/>
            <pc:sldMk cId="814996831" sldId="265"/>
            <ac:picMk id="7" creationId="{A1A114EC-0AFF-4B6B-9086-BC6CF408CA3E}"/>
          </ac:picMkLst>
        </pc:picChg>
      </pc:sldChg>
      <pc:sldChg chg="modSp add">
        <pc:chgData name="常田裕士" userId="fd518685-5205-4829-a2f9-623e60598f7d" providerId="ADAL" clId="{AFEEE266-2FAB-4E2D-B943-F3256211726A}" dt="2017-11-10T01:08:59.671" v="5137"/>
        <pc:sldMkLst>
          <pc:docMk/>
          <pc:sldMk cId="1927564272" sldId="266"/>
        </pc:sldMkLst>
        <pc:spChg chg="mod">
          <ac:chgData name="常田裕士" userId="fd518685-5205-4829-a2f9-623e60598f7d" providerId="ADAL" clId="{AFEEE266-2FAB-4E2D-B943-F3256211726A}" dt="2017-11-10T00:45:01.182" v="3896"/>
          <ac:spMkLst>
            <pc:docMk/>
            <pc:sldMk cId="1927564272" sldId="266"/>
            <ac:spMk id="2" creationId="{196AA4CE-9C6D-4F2B-89D1-C28B12CD6FE0}"/>
          </ac:spMkLst>
        </pc:spChg>
        <pc:spChg chg="mod">
          <ac:chgData name="常田裕士" userId="fd518685-5205-4829-a2f9-623e60598f7d" providerId="ADAL" clId="{AFEEE266-2FAB-4E2D-B943-F3256211726A}" dt="2017-11-10T01:08:59.671" v="5137"/>
          <ac:spMkLst>
            <pc:docMk/>
            <pc:sldMk cId="1927564272" sldId="266"/>
            <ac:spMk id="3" creationId="{521F35D7-3F53-458F-8D9C-8FB6731D1D1D}"/>
          </ac:spMkLst>
        </pc:spChg>
      </pc:sldChg>
      <pc:sldChg chg="modSp add">
        <pc:chgData name="常田裕士" userId="fd518685-5205-4829-a2f9-623e60598f7d" providerId="ADAL" clId="{AFEEE266-2FAB-4E2D-B943-F3256211726A}" dt="2017-11-09T21:30:18.556" v="877" actId="1076"/>
        <pc:sldMkLst>
          <pc:docMk/>
          <pc:sldMk cId="400007298" sldId="267"/>
        </pc:sldMkLst>
        <pc:spChg chg="mod">
          <ac:chgData name="常田裕士" userId="fd518685-5205-4829-a2f9-623e60598f7d" providerId="ADAL" clId="{AFEEE266-2FAB-4E2D-B943-F3256211726A}" dt="2017-11-09T21:30:18.556" v="877" actId="1076"/>
          <ac:spMkLst>
            <pc:docMk/>
            <pc:sldMk cId="400007298" sldId="267"/>
            <ac:spMk id="2" creationId="{1118DA73-8678-4303-BB23-C5F4FD7846C3}"/>
          </ac:spMkLst>
        </pc:spChg>
      </pc:sldChg>
      <pc:sldChg chg="addSp delSp modSp add mod setBg">
        <pc:chgData name="常田裕士" userId="fd518685-5205-4829-a2f9-623e60598f7d" providerId="ADAL" clId="{AFEEE266-2FAB-4E2D-B943-F3256211726A}" dt="2017-11-10T02:49:04.624" v="7216" actId="20577"/>
        <pc:sldMkLst>
          <pc:docMk/>
          <pc:sldMk cId="1801666229" sldId="268"/>
        </pc:sldMkLst>
        <pc:spChg chg="mod">
          <ac:chgData name="常田裕士" userId="fd518685-5205-4829-a2f9-623e60598f7d" providerId="ADAL" clId="{AFEEE266-2FAB-4E2D-B943-F3256211726A}" dt="2017-11-10T02:34:44.351" v="7006"/>
          <ac:spMkLst>
            <pc:docMk/>
            <pc:sldMk cId="1801666229" sldId="268"/>
            <ac:spMk id="2" creationId="{521C1188-B834-40DB-ABFC-503EEB1B62CB}"/>
          </ac:spMkLst>
        </pc:spChg>
        <pc:spChg chg="add del mod">
          <ac:chgData name="常田裕士" userId="fd518685-5205-4829-a2f9-623e60598f7d" providerId="ADAL" clId="{AFEEE266-2FAB-4E2D-B943-F3256211726A}" dt="2017-11-10T02:49:04.624" v="7216" actId="20577"/>
          <ac:spMkLst>
            <pc:docMk/>
            <pc:sldMk cId="1801666229" sldId="268"/>
            <ac:spMk id="3" creationId="{DEB7F9D3-AEB6-4DFA-BFFB-00301930F2ED}"/>
          </ac:spMkLst>
        </pc:spChg>
        <pc:spChg chg="add del">
          <ac:chgData name="常田裕士" userId="fd518685-5205-4829-a2f9-623e60598f7d" providerId="ADAL" clId="{AFEEE266-2FAB-4E2D-B943-F3256211726A}" dt="2017-11-09T23:49:14.527" v="2708" actId="26606"/>
          <ac:spMkLst>
            <pc:docMk/>
            <pc:sldMk cId="1801666229" sldId="268"/>
            <ac:spMk id="10" creationId="{9F4444CE-BC8D-4D61-B303-4C05614E62AB}"/>
          </ac:spMkLst>
        </pc:spChg>
        <pc:spChg chg="add del">
          <ac:chgData name="常田裕士" userId="fd518685-5205-4829-a2f9-623e60598f7d" providerId="ADAL" clId="{AFEEE266-2FAB-4E2D-B943-F3256211726A}" dt="2017-11-09T23:49:14.527" v="2708" actId="26606"/>
          <ac:spMkLst>
            <pc:docMk/>
            <pc:sldMk cId="1801666229" sldId="268"/>
            <ac:spMk id="12" creationId="{73772B81-181F-48B7-8826-4D9686D15DF5}"/>
          </ac:spMkLst>
        </pc:spChg>
        <pc:spChg chg="add del">
          <ac:chgData name="常田裕士" userId="fd518685-5205-4829-a2f9-623e60598f7d" providerId="ADAL" clId="{AFEEE266-2FAB-4E2D-B943-F3256211726A}" dt="2017-11-09T23:49:14.527" v="2708" actId="26606"/>
          <ac:spMkLst>
            <pc:docMk/>
            <pc:sldMk cId="1801666229" sldId="268"/>
            <ac:spMk id="14" creationId="{B2205F6E-03C6-4E92-877C-E2482F6599AA}"/>
          </ac:spMkLst>
        </pc:spChg>
        <pc:graphicFrameChg chg="add del mod">
          <ac:chgData name="常田裕士" userId="fd518685-5205-4829-a2f9-623e60598f7d" providerId="ADAL" clId="{AFEEE266-2FAB-4E2D-B943-F3256211726A}" dt="2017-11-09T23:44:34.350" v="2592" actId="478"/>
          <ac:graphicFrameMkLst>
            <pc:docMk/>
            <pc:sldMk cId="1801666229" sldId="268"/>
            <ac:graphicFrameMk id="4" creationId="{0627B0CC-0A2C-43B4-9E2F-90081A188C29}"/>
          </ac:graphicFrameMkLst>
        </pc:graphicFrameChg>
        <pc:graphicFrameChg chg="add del">
          <ac:chgData name="常田裕士" userId="fd518685-5205-4829-a2f9-623e60598f7d" providerId="ADAL" clId="{AFEEE266-2FAB-4E2D-B943-F3256211726A}" dt="2017-11-09T23:49:14.527" v="2708" actId="26606"/>
          <ac:graphicFrameMkLst>
            <pc:docMk/>
            <pc:sldMk cId="1801666229" sldId="268"/>
            <ac:graphicFrameMk id="5" creationId="{00000000-0000-0000-0000-000000000000}"/>
          </ac:graphicFrameMkLst>
        </pc:graphicFrameChg>
        <pc:picChg chg="add del mod">
          <ac:chgData name="常田裕士" userId="fd518685-5205-4829-a2f9-623e60598f7d" providerId="ADAL" clId="{AFEEE266-2FAB-4E2D-B943-F3256211726A}" dt="2017-11-09T23:46:48.324" v="2659" actId="478"/>
          <ac:picMkLst>
            <pc:docMk/>
            <pc:sldMk cId="1801666229" sldId="268"/>
            <ac:picMk id="6" creationId="{FF8BE13A-9B25-47FB-9AB3-E69CF753DC99}"/>
          </ac:picMkLst>
        </pc:picChg>
        <pc:picChg chg="add del mod">
          <ac:chgData name="常田裕士" userId="fd518685-5205-4829-a2f9-623e60598f7d" providerId="ADAL" clId="{AFEEE266-2FAB-4E2D-B943-F3256211726A}" dt="2017-11-09T23:47:34.563" v="2675" actId="478"/>
          <ac:picMkLst>
            <pc:docMk/>
            <pc:sldMk cId="1801666229" sldId="268"/>
            <ac:picMk id="8" creationId="{CE94A441-32DD-4DAE-B515-9DA17BEFBE56}"/>
          </ac:picMkLst>
        </pc:picChg>
      </pc:sldChg>
      <pc:sldChg chg="addSp delSp modSp add del">
        <pc:chgData name="常田裕士" userId="fd518685-5205-4829-a2f9-623e60598f7d" providerId="ADAL" clId="{AFEEE266-2FAB-4E2D-B943-F3256211726A}" dt="2017-11-10T00:02:57.727" v="2831" actId="2696"/>
        <pc:sldMkLst>
          <pc:docMk/>
          <pc:sldMk cId="2223616147" sldId="269"/>
        </pc:sldMkLst>
        <pc:spChg chg="del">
          <ac:chgData name="常田裕士" userId="fd518685-5205-4829-a2f9-623e60598f7d" providerId="ADAL" clId="{AFEEE266-2FAB-4E2D-B943-F3256211726A}" dt="2017-11-10T00:02:55.382" v="2830" actId="2696"/>
          <ac:spMkLst>
            <pc:docMk/>
            <pc:sldMk cId="2223616147" sldId="269"/>
            <ac:spMk id="2" creationId="{F2FBD4E3-40E5-40A6-8ED7-A5029FAC3956}"/>
          </ac:spMkLst>
        </pc:spChg>
        <pc:spChg chg="del">
          <ac:chgData name="常田裕士" userId="fd518685-5205-4829-a2f9-623e60598f7d" providerId="ADAL" clId="{AFEEE266-2FAB-4E2D-B943-F3256211726A}" dt="2017-11-10T00:02:55.382" v="2830" actId="2696"/>
          <ac:spMkLst>
            <pc:docMk/>
            <pc:sldMk cId="2223616147" sldId="269"/>
            <ac:spMk id="3" creationId="{7A797A90-6433-46A3-9622-7D8C13B09401}"/>
          </ac:spMkLst>
        </pc:spChg>
        <pc:spChg chg="add mod">
          <ac:chgData name="常田裕士" userId="fd518685-5205-4829-a2f9-623e60598f7d" providerId="ADAL" clId="{AFEEE266-2FAB-4E2D-B943-F3256211726A}" dt="2017-11-10T00:02:55.382" v="2830" actId="2696"/>
          <ac:spMkLst>
            <pc:docMk/>
            <pc:sldMk cId="2223616147" sldId="269"/>
            <ac:spMk id="4" creationId="{35E65500-6645-402B-8662-EE57C3AE9B7A}"/>
          </ac:spMkLst>
        </pc:spChg>
        <pc:spChg chg="add mod">
          <ac:chgData name="常田裕士" userId="fd518685-5205-4829-a2f9-623e60598f7d" providerId="ADAL" clId="{AFEEE266-2FAB-4E2D-B943-F3256211726A}" dt="2017-11-10T00:02:55.382" v="2830" actId="2696"/>
          <ac:spMkLst>
            <pc:docMk/>
            <pc:sldMk cId="2223616147" sldId="269"/>
            <ac:spMk id="5" creationId="{CCE6B077-96D8-44E8-BFAA-E422ED08AC4F}"/>
          </ac:spMkLst>
        </pc:spChg>
      </pc:sldChg>
      <pc:sldChg chg="add del">
        <pc:chgData name="常田裕士" userId="fd518685-5205-4829-a2f9-623e60598f7d" providerId="ADAL" clId="{AFEEE266-2FAB-4E2D-B943-F3256211726A}" dt="2017-11-10T00:03:17.440" v="2834" actId="2696"/>
        <pc:sldMkLst>
          <pc:docMk/>
          <pc:sldMk cId="3647070186" sldId="269"/>
        </pc:sldMkLst>
      </pc:sldChg>
      <pc:sldChg chg="modSp add">
        <pc:chgData name="常田裕士" userId="fd518685-5205-4829-a2f9-623e60598f7d" providerId="ADAL" clId="{AFEEE266-2FAB-4E2D-B943-F3256211726A}" dt="2017-11-10T02:37:04.990" v="7044"/>
        <pc:sldMkLst>
          <pc:docMk/>
          <pc:sldMk cId="3905356164" sldId="270"/>
        </pc:sldMkLst>
        <pc:spChg chg="mod">
          <ac:chgData name="常田裕士" userId="fd518685-5205-4829-a2f9-623e60598f7d" providerId="ADAL" clId="{AFEEE266-2FAB-4E2D-B943-F3256211726A}" dt="2017-11-10T02:37:04.990" v="7044"/>
          <ac:spMkLst>
            <pc:docMk/>
            <pc:sldMk cId="3905356164" sldId="270"/>
            <ac:spMk id="2" creationId="{1206DA7D-BE58-4BF3-8E08-129932579F08}"/>
          </ac:spMkLst>
        </pc:spChg>
        <pc:spChg chg="mod">
          <ac:chgData name="常田裕士" userId="fd518685-5205-4829-a2f9-623e60598f7d" providerId="ADAL" clId="{AFEEE266-2FAB-4E2D-B943-F3256211726A}" dt="2017-11-10T00:03:58.156" v="2855" actId="20577"/>
          <ac:spMkLst>
            <pc:docMk/>
            <pc:sldMk cId="3905356164" sldId="270"/>
            <ac:spMk id="3" creationId="{F0690B9A-199F-4492-959F-E691FB50AB5D}"/>
          </ac:spMkLst>
        </pc:spChg>
      </pc:sldChg>
      <pc:sldChg chg="modSp add del">
        <pc:chgData name="常田裕士" userId="fd518685-5205-4829-a2f9-623e60598f7d" providerId="ADAL" clId="{AFEEE266-2FAB-4E2D-B943-F3256211726A}" dt="2017-11-10T00:54:46.706" v="4723" actId="2696"/>
        <pc:sldMkLst>
          <pc:docMk/>
          <pc:sldMk cId="323727712" sldId="271"/>
        </pc:sldMkLst>
        <pc:spChg chg="mod">
          <ac:chgData name="常田裕士" userId="fd518685-5205-4829-a2f9-623e60598f7d" providerId="ADAL" clId="{AFEEE266-2FAB-4E2D-B943-F3256211726A}" dt="2017-11-10T00:54:25.830" v="4685" actId="20577"/>
          <ac:spMkLst>
            <pc:docMk/>
            <pc:sldMk cId="323727712" sldId="271"/>
            <ac:spMk id="2" creationId="{A73BDA63-A95E-4E8E-891A-E513ADEC4D1E}"/>
          </ac:spMkLst>
        </pc:spChg>
        <pc:spChg chg="mod">
          <ac:chgData name="常田裕士" userId="fd518685-5205-4829-a2f9-623e60598f7d" providerId="ADAL" clId="{AFEEE266-2FAB-4E2D-B943-F3256211726A}" dt="2017-11-10T00:54:45.026" v="4722"/>
          <ac:spMkLst>
            <pc:docMk/>
            <pc:sldMk cId="323727712" sldId="271"/>
            <ac:spMk id="3" creationId="{09BFDDBC-6972-440A-9D1B-4AF691831E43}"/>
          </ac:spMkLst>
        </pc:spChg>
      </pc:sldChg>
      <pc:sldChg chg="addSp modSp add ord">
        <pc:chgData name="常田裕士" userId="fd518685-5205-4829-a2f9-623e60598f7d" providerId="ADAL" clId="{AFEEE266-2FAB-4E2D-B943-F3256211726A}" dt="2017-11-10T02:32:25.086" v="6980" actId="20577"/>
        <pc:sldMkLst>
          <pc:docMk/>
          <pc:sldMk cId="1033913780" sldId="271"/>
        </pc:sldMkLst>
        <pc:spChg chg="mod">
          <ac:chgData name="常田裕士" userId="fd518685-5205-4829-a2f9-623e60598f7d" providerId="ADAL" clId="{AFEEE266-2FAB-4E2D-B943-F3256211726A}" dt="2017-11-10T02:24:15.353" v="6378" actId="20577"/>
          <ac:spMkLst>
            <pc:docMk/>
            <pc:sldMk cId="1033913780" sldId="271"/>
            <ac:spMk id="2" creationId="{A84E784A-F30F-418D-A842-68B53FDF4784}"/>
          </ac:spMkLst>
        </pc:spChg>
        <pc:spChg chg="mod">
          <ac:chgData name="常田裕士" userId="fd518685-5205-4829-a2f9-623e60598f7d" providerId="ADAL" clId="{AFEEE266-2FAB-4E2D-B943-F3256211726A}" dt="2017-11-10T02:32:25.086" v="6980" actId="20577"/>
          <ac:spMkLst>
            <pc:docMk/>
            <pc:sldMk cId="1033913780" sldId="271"/>
            <ac:spMk id="3" creationId="{1C26EA3D-F31C-40A9-A808-028AA7C977E7}"/>
          </ac:spMkLst>
        </pc:spChg>
        <pc:picChg chg="add mod">
          <ac:chgData name="常田裕士" userId="fd518685-5205-4829-a2f9-623e60598f7d" providerId="ADAL" clId="{AFEEE266-2FAB-4E2D-B943-F3256211726A}" dt="2017-11-10T01:36:12.191" v="5986" actId="1076"/>
          <ac:picMkLst>
            <pc:docMk/>
            <pc:sldMk cId="1033913780" sldId="271"/>
            <ac:picMk id="4" creationId="{39D0861C-3922-4BB0-A94E-27D44870E805}"/>
          </ac:picMkLst>
        </pc:picChg>
      </pc:sldChg>
      <pc:sldChg chg="addSp delSp modSp add">
        <pc:chgData name="常田裕士" userId="fd518685-5205-4829-a2f9-623e60598f7d" providerId="ADAL" clId="{AFEEE266-2FAB-4E2D-B943-F3256211726A}" dt="2017-11-10T02:27:59.714" v="6729"/>
        <pc:sldMkLst>
          <pc:docMk/>
          <pc:sldMk cId="3455416040" sldId="272"/>
        </pc:sldMkLst>
        <pc:spChg chg="mod">
          <ac:chgData name="常田裕士" userId="fd518685-5205-4829-a2f9-623e60598f7d" providerId="ADAL" clId="{AFEEE266-2FAB-4E2D-B943-F3256211726A}" dt="2017-11-10T02:27:59.714" v="6729"/>
          <ac:spMkLst>
            <pc:docMk/>
            <pc:sldMk cId="3455416040" sldId="272"/>
            <ac:spMk id="2" creationId="{AE70D500-3BBD-4B87-AF1C-97C5C761A809}"/>
          </ac:spMkLst>
        </pc:spChg>
        <pc:spChg chg="mod">
          <ac:chgData name="常田裕士" userId="fd518685-5205-4829-a2f9-623e60598f7d" providerId="ADAL" clId="{AFEEE266-2FAB-4E2D-B943-F3256211726A}" dt="2017-11-10T02:27:42.462" v="6711" actId="20577"/>
          <ac:spMkLst>
            <pc:docMk/>
            <pc:sldMk cId="3455416040" sldId="272"/>
            <ac:spMk id="3" creationId="{848F3993-ED4D-40CC-92CD-B9CB4DC53FD8}"/>
          </ac:spMkLst>
        </pc:spChg>
        <pc:picChg chg="add del mod">
          <ac:chgData name="常田裕士" userId="fd518685-5205-4829-a2f9-623e60598f7d" providerId="ADAL" clId="{AFEEE266-2FAB-4E2D-B943-F3256211726A}" dt="2017-11-10T02:23:20.185" v="6256"/>
          <ac:picMkLst>
            <pc:docMk/>
            <pc:sldMk cId="3455416040" sldId="272"/>
            <ac:picMk id="4" creationId="{12A407D7-E233-4C2B-8ABB-32FA0CD8D764}"/>
          </ac:picMkLst>
        </pc:picChg>
        <pc:picChg chg="add del mod">
          <ac:chgData name="常田裕士" userId="fd518685-5205-4829-a2f9-623e60598f7d" providerId="ADAL" clId="{AFEEE266-2FAB-4E2D-B943-F3256211726A}" dt="2017-11-10T02:25:06.200" v="6534"/>
          <ac:picMkLst>
            <pc:docMk/>
            <pc:sldMk cId="3455416040" sldId="272"/>
            <ac:picMk id="5" creationId="{65E0C586-F401-4DFE-A4F5-5CFA2AD35782}"/>
          </ac:picMkLst>
        </pc:picChg>
        <pc:picChg chg="add mod">
          <ac:chgData name="常田裕士" userId="fd518685-5205-4829-a2f9-623e60598f7d" providerId="ADAL" clId="{AFEEE266-2FAB-4E2D-B943-F3256211726A}" dt="2017-11-10T02:27:51.448" v="6714" actId="1076"/>
          <ac:picMkLst>
            <pc:docMk/>
            <pc:sldMk cId="3455416040" sldId="272"/>
            <ac:picMk id="6" creationId="{8C8FE00D-A5D8-41FF-810F-E9F256D794F4}"/>
          </ac:picMkLst>
        </pc:picChg>
      </pc:sldChg>
      <pc:sldChg chg="addSp delSp modSp add">
        <pc:chgData name="常田裕士" userId="fd518685-5205-4829-a2f9-623e60598f7d" providerId="ADAL" clId="{AFEEE266-2FAB-4E2D-B943-F3256211726A}" dt="2017-11-10T02:31:26.638" v="6867" actId="20577"/>
        <pc:sldMkLst>
          <pc:docMk/>
          <pc:sldMk cId="2115067527" sldId="273"/>
        </pc:sldMkLst>
        <pc:spChg chg="mod">
          <ac:chgData name="常田裕士" userId="fd518685-5205-4829-a2f9-623e60598f7d" providerId="ADAL" clId="{AFEEE266-2FAB-4E2D-B943-F3256211726A}" dt="2017-11-10T02:26:26.911" v="6628"/>
          <ac:spMkLst>
            <pc:docMk/>
            <pc:sldMk cId="2115067527" sldId="273"/>
            <ac:spMk id="2" creationId="{FE35A988-F24F-4ADA-80D8-F604F155BB46}"/>
          </ac:spMkLst>
        </pc:spChg>
        <pc:spChg chg="mod">
          <ac:chgData name="常田裕士" userId="fd518685-5205-4829-a2f9-623e60598f7d" providerId="ADAL" clId="{AFEEE266-2FAB-4E2D-B943-F3256211726A}" dt="2017-11-10T02:31:26.638" v="6867" actId="20577"/>
          <ac:spMkLst>
            <pc:docMk/>
            <pc:sldMk cId="2115067527" sldId="273"/>
            <ac:spMk id="3" creationId="{776A28AD-BE31-41CC-BE1B-776618391DF0}"/>
          </ac:spMkLst>
        </pc:spChg>
        <pc:picChg chg="add mod">
          <ac:chgData name="常田裕士" userId="fd518685-5205-4829-a2f9-623e60598f7d" providerId="ADAL" clId="{AFEEE266-2FAB-4E2D-B943-F3256211726A}" dt="2017-11-10T02:31:09.296" v="6829" actId="1076"/>
          <ac:picMkLst>
            <pc:docMk/>
            <pc:sldMk cId="2115067527" sldId="273"/>
            <ac:picMk id="4" creationId="{39D1F85C-2EA0-44A6-BDF2-3A045101C89F}"/>
          </ac:picMkLst>
        </pc:picChg>
        <pc:picChg chg="add del mod">
          <ac:chgData name="常田裕士" userId="fd518685-5205-4829-a2f9-623e60598f7d" providerId="ADAL" clId="{AFEEE266-2FAB-4E2D-B943-F3256211726A}" dt="2017-11-10T02:31:04.229" v="6828" actId="478"/>
          <ac:picMkLst>
            <pc:docMk/>
            <pc:sldMk cId="2115067527" sldId="273"/>
            <ac:picMk id="5" creationId="{0128E460-4484-44E9-A1C9-AC529B80DBA7}"/>
          </ac:picMkLst>
        </pc:picChg>
      </pc:sldChg>
      <pc:sldChg chg="addSp modSp add">
        <pc:chgData name="常田裕士" userId="fd518685-5205-4829-a2f9-623e60598f7d" providerId="ADAL" clId="{AFEEE266-2FAB-4E2D-B943-F3256211726A}" dt="2017-11-10T02:31:58.192" v="6979" actId="1076"/>
        <pc:sldMkLst>
          <pc:docMk/>
          <pc:sldMk cId="3597176723" sldId="274"/>
        </pc:sldMkLst>
        <pc:spChg chg="mod">
          <ac:chgData name="常田裕士" userId="fd518685-5205-4829-a2f9-623e60598f7d" providerId="ADAL" clId="{AFEEE266-2FAB-4E2D-B943-F3256211726A}" dt="2017-11-10T02:23:46.598" v="6312"/>
          <ac:spMkLst>
            <pc:docMk/>
            <pc:sldMk cId="3597176723" sldId="274"/>
            <ac:spMk id="2" creationId="{85D96203-74D9-43FE-9DBD-874299BE577B}"/>
          </ac:spMkLst>
        </pc:spChg>
        <pc:spChg chg="mod">
          <ac:chgData name="常田裕士" userId="fd518685-5205-4829-a2f9-623e60598f7d" providerId="ADAL" clId="{AFEEE266-2FAB-4E2D-B943-F3256211726A}" dt="2017-11-10T02:31:50.495" v="6952"/>
          <ac:spMkLst>
            <pc:docMk/>
            <pc:sldMk cId="3597176723" sldId="274"/>
            <ac:spMk id="3" creationId="{9DB9477E-497A-4BA9-81BE-971D7E1192CB}"/>
          </ac:spMkLst>
        </pc:spChg>
        <pc:picChg chg="add mod">
          <ac:chgData name="常田裕士" userId="fd518685-5205-4829-a2f9-623e60598f7d" providerId="ADAL" clId="{AFEEE266-2FAB-4E2D-B943-F3256211726A}" dt="2017-11-10T02:31:58.192" v="6979" actId="1076"/>
          <ac:picMkLst>
            <pc:docMk/>
            <pc:sldMk cId="3597176723" sldId="274"/>
            <ac:picMk id="4" creationId="{5A33DC62-79DF-4C7D-8671-34F3C2F47A24}"/>
          </ac:picMkLst>
        </pc:picChg>
      </pc:sldChg>
      <pc:sldChg chg="addSp delSp modSp add">
        <pc:chgData name="常田裕士" userId="fd518685-5205-4829-a2f9-623e60598f7d" providerId="ADAL" clId="{AFEEE266-2FAB-4E2D-B943-F3256211726A}" dt="2017-11-10T03:21:44.205" v="7849" actId="20577"/>
        <pc:sldMkLst>
          <pc:docMk/>
          <pc:sldMk cId="1590233972" sldId="275"/>
        </pc:sldMkLst>
        <pc:spChg chg="mod">
          <ac:chgData name="常田裕士" userId="fd518685-5205-4829-a2f9-623e60598f7d" providerId="ADAL" clId="{AFEEE266-2FAB-4E2D-B943-F3256211726A}" dt="2017-11-10T03:12:11.527" v="7270"/>
          <ac:spMkLst>
            <pc:docMk/>
            <pc:sldMk cId="1590233972" sldId="275"/>
            <ac:spMk id="2" creationId="{C52EBB43-F7C0-42CA-9A77-37D51C5C897B}"/>
          </ac:spMkLst>
        </pc:spChg>
        <pc:spChg chg="mod">
          <ac:chgData name="常田裕士" userId="fd518685-5205-4829-a2f9-623e60598f7d" providerId="ADAL" clId="{AFEEE266-2FAB-4E2D-B943-F3256211726A}" dt="2017-11-10T03:21:44.205" v="7849" actId="20577"/>
          <ac:spMkLst>
            <pc:docMk/>
            <pc:sldMk cId="1590233972" sldId="275"/>
            <ac:spMk id="3" creationId="{2D1C6299-E0A1-4BBD-B140-86120BA5EC69}"/>
          </ac:spMkLst>
        </pc:spChg>
        <pc:picChg chg="add del mod">
          <ac:chgData name="常田裕士" userId="fd518685-5205-4829-a2f9-623e60598f7d" providerId="ADAL" clId="{AFEEE266-2FAB-4E2D-B943-F3256211726A}" dt="2017-11-10T03:18:29.045" v="7670" actId="478"/>
          <ac:picMkLst>
            <pc:docMk/>
            <pc:sldMk cId="1590233972" sldId="275"/>
            <ac:picMk id="5" creationId="{84AB7A42-E19B-439E-9881-4EA61E9A18CE}"/>
          </ac:picMkLst>
        </pc:picChg>
        <pc:picChg chg="add mod">
          <ac:chgData name="常田裕士" userId="fd518685-5205-4829-a2f9-623e60598f7d" providerId="ADAL" clId="{AFEEE266-2FAB-4E2D-B943-F3256211726A}" dt="2017-11-10T03:21:23.801" v="7820" actId="1076"/>
          <ac:picMkLst>
            <pc:docMk/>
            <pc:sldMk cId="1590233972" sldId="275"/>
            <ac:picMk id="7" creationId="{0CEBF9D0-5C15-4124-B3FE-B59C8B6D054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4D77A-6E9F-4FA3-88DF-E5871095C56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A3D37E42-916C-49E1-A806-93A36ED6B7AF}">
      <dgm:prSet custT="1"/>
      <dgm:spPr/>
      <dgm:t>
        <a:bodyPr/>
        <a:lstStyle/>
        <a:p>
          <a:r>
            <a:rPr kumimoji="1" lang="en-US" sz="1800"/>
            <a:t>L</a:t>
          </a:r>
          <a:r>
            <a:rPr kumimoji="1" lang="ja-JP" sz="1800"/>
            <a:t>チカならテスターで見て調べられる</a:t>
          </a:r>
          <a:endParaRPr lang="ja-JP" sz="1800"/>
        </a:p>
      </dgm:t>
    </dgm:pt>
    <dgm:pt modelId="{8F6FE7F1-837A-42F6-82E2-D90077F09963}" type="parTrans" cxnId="{453376C3-9949-4B72-AEF1-DE29ADDBE84D}">
      <dgm:prSet/>
      <dgm:spPr/>
      <dgm:t>
        <a:bodyPr/>
        <a:lstStyle/>
        <a:p>
          <a:endParaRPr kumimoji="1" lang="ja-JP" altLang="en-US"/>
        </a:p>
      </dgm:t>
    </dgm:pt>
    <dgm:pt modelId="{6E265DC9-CC67-4B87-AA89-7F7A8AEDB2BA}" type="sibTrans" cxnId="{453376C3-9949-4B72-AEF1-DE29ADDBE84D}">
      <dgm:prSet/>
      <dgm:spPr/>
      <dgm:t>
        <a:bodyPr/>
        <a:lstStyle/>
        <a:p>
          <a:endParaRPr kumimoji="1" lang="ja-JP" altLang="en-US"/>
        </a:p>
      </dgm:t>
    </dgm:pt>
    <dgm:pt modelId="{A7913E83-A897-4F23-8F9C-741EFC04A402}">
      <dgm:prSet custT="1"/>
      <dgm:spPr/>
      <dgm:t>
        <a:bodyPr/>
        <a:lstStyle/>
        <a:p>
          <a:r>
            <a:rPr kumimoji="1" lang="en-US" sz="1800" dirty="0"/>
            <a:t>I2C</a:t>
          </a:r>
          <a:r>
            <a:rPr kumimoji="1" lang="ja-JP" altLang="en-US" sz="1800" dirty="0"/>
            <a:t>や</a:t>
          </a:r>
          <a:r>
            <a:rPr kumimoji="1" lang="en-US" sz="1800" dirty="0"/>
            <a:t>SPI</a:t>
          </a:r>
          <a:r>
            <a:rPr kumimoji="1" lang="ja-JP" sz="1800" dirty="0"/>
            <a:t>は信号の動きが速いので</a:t>
          </a:r>
          <a:r>
            <a:rPr kumimoji="1" lang="en-US" altLang="ja-JP" sz="1800" dirty="0"/>
            <a:t/>
          </a:r>
          <a:br>
            <a:rPr kumimoji="1" lang="en-US" altLang="ja-JP" sz="1800" dirty="0"/>
          </a:br>
          <a:r>
            <a:rPr kumimoji="1" lang="ja-JP" sz="1800" dirty="0"/>
            <a:t>ロジックアナライザやオシロスコープが必要</a:t>
          </a:r>
          <a:endParaRPr lang="ja-JP" sz="1800" dirty="0"/>
        </a:p>
      </dgm:t>
    </dgm:pt>
    <dgm:pt modelId="{68024038-BEA8-4897-94C9-8CC02355C0C4}" type="parTrans" cxnId="{7FE1B0C0-4D26-4323-9D5A-44C5B334CDA2}">
      <dgm:prSet/>
      <dgm:spPr/>
      <dgm:t>
        <a:bodyPr/>
        <a:lstStyle/>
        <a:p>
          <a:endParaRPr kumimoji="1" lang="ja-JP" altLang="en-US"/>
        </a:p>
      </dgm:t>
    </dgm:pt>
    <dgm:pt modelId="{A6481285-13F6-4D0B-ABC9-ABA97C63559C}" type="sibTrans" cxnId="{7FE1B0C0-4D26-4323-9D5A-44C5B334CDA2}">
      <dgm:prSet/>
      <dgm:spPr/>
      <dgm:t>
        <a:bodyPr/>
        <a:lstStyle/>
        <a:p>
          <a:endParaRPr kumimoji="1" lang="ja-JP" altLang="en-US"/>
        </a:p>
      </dgm:t>
    </dgm:pt>
    <dgm:pt modelId="{3ABC3277-EC9D-4985-903F-9FFC45EF5FA9}">
      <dgm:prSet custT="1"/>
      <dgm:spPr/>
      <dgm:t>
        <a:bodyPr/>
        <a:lstStyle/>
        <a:p>
          <a:r>
            <a:rPr kumimoji="1" lang="ja-JP" altLang="en-US" sz="2400" dirty="0"/>
            <a:t>ロジアナもオシロも高くない？</a:t>
          </a:r>
          <a:endParaRPr lang="ja-JP" altLang="en-US" sz="2400" dirty="0"/>
        </a:p>
      </dgm:t>
    </dgm:pt>
    <dgm:pt modelId="{529C9D76-3F18-412D-AB89-41AA968CA75A}" type="parTrans" cxnId="{037F2D2E-26A7-4FFA-84AE-0970E9A9D7F7}">
      <dgm:prSet/>
      <dgm:spPr/>
      <dgm:t>
        <a:bodyPr/>
        <a:lstStyle/>
        <a:p>
          <a:endParaRPr kumimoji="1" lang="ja-JP" altLang="en-US"/>
        </a:p>
      </dgm:t>
    </dgm:pt>
    <dgm:pt modelId="{2727DEC9-8E22-4557-8147-F6E5B11DB082}" type="sibTrans" cxnId="{037F2D2E-26A7-4FFA-84AE-0970E9A9D7F7}">
      <dgm:prSet/>
      <dgm:spPr/>
      <dgm:t>
        <a:bodyPr/>
        <a:lstStyle/>
        <a:p>
          <a:endParaRPr kumimoji="1" lang="ja-JP" altLang="en-US"/>
        </a:p>
      </dgm:t>
    </dgm:pt>
    <dgm:pt modelId="{599EED07-FEC5-4052-B413-D20F354C5B52}" type="pres">
      <dgm:prSet presAssocID="{EA54D77A-6E9F-4FA3-88DF-E5871095C56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3105880-B925-405E-81D2-19751DB1C54B}" type="pres">
      <dgm:prSet presAssocID="{EA54D77A-6E9F-4FA3-88DF-E5871095C56F}" presName="dummyMaxCanvas" presStyleCnt="0">
        <dgm:presLayoutVars/>
      </dgm:prSet>
      <dgm:spPr/>
    </dgm:pt>
    <dgm:pt modelId="{02C20FF5-3B2C-4009-BD63-8FAC3A5CD26A}" type="pres">
      <dgm:prSet presAssocID="{EA54D77A-6E9F-4FA3-88DF-E5871095C56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EC826D5-6E71-4FAF-8BEB-129353AF4EF7}" type="pres">
      <dgm:prSet presAssocID="{EA54D77A-6E9F-4FA3-88DF-E5871095C56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0DE7AA9-19AE-4D34-BC95-3704F914DDB1}" type="pres">
      <dgm:prSet presAssocID="{EA54D77A-6E9F-4FA3-88DF-E5871095C56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308B15D-F2E0-4818-A1D3-84500785505A}" type="pres">
      <dgm:prSet presAssocID="{EA54D77A-6E9F-4FA3-88DF-E5871095C56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E83976A-C3F4-40AB-BEB5-690413ED6C2C}" type="pres">
      <dgm:prSet presAssocID="{EA54D77A-6E9F-4FA3-88DF-E5871095C56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6197CAC-27D3-49E9-AE2C-C016DB58B6DB}" type="pres">
      <dgm:prSet presAssocID="{EA54D77A-6E9F-4FA3-88DF-E5871095C56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251C694-5E3D-443E-A1E3-B51AD7E0E55A}" type="pres">
      <dgm:prSet presAssocID="{EA54D77A-6E9F-4FA3-88DF-E5871095C56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5EE327-1B25-425A-BAED-DCF010764E8F}" type="pres">
      <dgm:prSet presAssocID="{EA54D77A-6E9F-4FA3-88DF-E5871095C56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7CE219A-BE2B-4548-B284-E15AD6E2B033}" type="presOf" srcId="{3ABC3277-EC9D-4985-903F-9FFC45EF5FA9}" destId="{AE5EE327-1B25-425A-BAED-DCF010764E8F}" srcOrd="1" destOrd="0" presId="urn:microsoft.com/office/officeart/2005/8/layout/vProcess5"/>
    <dgm:cxn modelId="{85DBE0D4-E8ED-4EB0-8F06-8B757459CB52}" type="presOf" srcId="{A7913E83-A897-4F23-8F9C-741EFC04A402}" destId="{6EC826D5-6E71-4FAF-8BEB-129353AF4EF7}" srcOrd="0" destOrd="0" presId="urn:microsoft.com/office/officeart/2005/8/layout/vProcess5"/>
    <dgm:cxn modelId="{6ADF4EF7-9634-4668-887B-77A79AA21B7B}" type="presOf" srcId="{6E265DC9-CC67-4B87-AA89-7F7A8AEDB2BA}" destId="{3308B15D-F2E0-4818-A1D3-84500785505A}" srcOrd="0" destOrd="0" presId="urn:microsoft.com/office/officeart/2005/8/layout/vProcess5"/>
    <dgm:cxn modelId="{037F2D2E-26A7-4FFA-84AE-0970E9A9D7F7}" srcId="{EA54D77A-6E9F-4FA3-88DF-E5871095C56F}" destId="{3ABC3277-EC9D-4985-903F-9FFC45EF5FA9}" srcOrd="2" destOrd="0" parTransId="{529C9D76-3F18-412D-AB89-41AA968CA75A}" sibTransId="{2727DEC9-8E22-4557-8147-F6E5B11DB082}"/>
    <dgm:cxn modelId="{9CE57AFC-252D-4F35-B71A-457B6C93FCEC}" type="presOf" srcId="{A6481285-13F6-4D0B-ABC9-ABA97C63559C}" destId="{DE83976A-C3F4-40AB-BEB5-690413ED6C2C}" srcOrd="0" destOrd="0" presId="urn:microsoft.com/office/officeart/2005/8/layout/vProcess5"/>
    <dgm:cxn modelId="{84E4FE9E-4239-4F5B-9FAB-873A4B758E21}" type="presOf" srcId="{EA54D77A-6E9F-4FA3-88DF-E5871095C56F}" destId="{599EED07-FEC5-4052-B413-D20F354C5B52}" srcOrd="0" destOrd="0" presId="urn:microsoft.com/office/officeart/2005/8/layout/vProcess5"/>
    <dgm:cxn modelId="{7FE1B0C0-4D26-4323-9D5A-44C5B334CDA2}" srcId="{EA54D77A-6E9F-4FA3-88DF-E5871095C56F}" destId="{A7913E83-A897-4F23-8F9C-741EFC04A402}" srcOrd="1" destOrd="0" parTransId="{68024038-BEA8-4897-94C9-8CC02355C0C4}" sibTransId="{A6481285-13F6-4D0B-ABC9-ABA97C63559C}"/>
    <dgm:cxn modelId="{410250E1-CC7B-4E29-B410-0403B1991846}" type="presOf" srcId="{A3D37E42-916C-49E1-A806-93A36ED6B7AF}" destId="{66197CAC-27D3-49E9-AE2C-C016DB58B6DB}" srcOrd="1" destOrd="0" presId="urn:microsoft.com/office/officeart/2005/8/layout/vProcess5"/>
    <dgm:cxn modelId="{F3B124DB-04ED-4464-B058-07D14C735925}" type="presOf" srcId="{A3D37E42-916C-49E1-A806-93A36ED6B7AF}" destId="{02C20FF5-3B2C-4009-BD63-8FAC3A5CD26A}" srcOrd="0" destOrd="0" presId="urn:microsoft.com/office/officeart/2005/8/layout/vProcess5"/>
    <dgm:cxn modelId="{1B279808-0036-48C1-B67F-145DD1AFA46D}" type="presOf" srcId="{A7913E83-A897-4F23-8F9C-741EFC04A402}" destId="{5251C694-5E3D-443E-A1E3-B51AD7E0E55A}" srcOrd="1" destOrd="0" presId="urn:microsoft.com/office/officeart/2005/8/layout/vProcess5"/>
    <dgm:cxn modelId="{73C4FD23-D806-42DC-A03E-C8EE945996AD}" type="presOf" srcId="{3ABC3277-EC9D-4985-903F-9FFC45EF5FA9}" destId="{D0DE7AA9-19AE-4D34-BC95-3704F914DDB1}" srcOrd="0" destOrd="0" presId="urn:microsoft.com/office/officeart/2005/8/layout/vProcess5"/>
    <dgm:cxn modelId="{453376C3-9949-4B72-AEF1-DE29ADDBE84D}" srcId="{EA54D77A-6E9F-4FA3-88DF-E5871095C56F}" destId="{A3D37E42-916C-49E1-A806-93A36ED6B7AF}" srcOrd="0" destOrd="0" parTransId="{8F6FE7F1-837A-42F6-82E2-D90077F09963}" sibTransId="{6E265DC9-CC67-4B87-AA89-7F7A8AEDB2BA}"/>
    <dgm:cxn modelId="{26EEF5A4-5D42-4C73-B32D-F44BA8BC3C93}" type="presParOf" srcId="{599EED07-FEC5-4052-B413-D20F354C5B52}" destId="{73105880-B925-405E-81D2-19751DB1C54B}" srcOrd="0" destOrd="0" presId="urn:microsoft.com/office/officeart/2005/8/layout/vProcess5"/>
    <dgm:cxn modelId="{4196DA1B-E634-42D4-AAE2-A7B39648A3F6}" type="presParOf" srcId="{599EED07-FEC5-4052-B413-D20F354C5B52}" destId="{02C20FF5-3B2C-4009-BD63-8FAC3A5CD26A}" srcOrd="1" destOrd="0" presId="urn:microsoft.com/office/officeart/2005/8/layout/vProcess5"/>
    <dgm:cxn modelId="{02CC3F3A-D0D9-4994-BA49-C401EC759FEF}" type="presParOf" srcId="{599EED07-FEC5-4052-B413-D20F354C5B52}" destId="{6EC826D5-6E71-4FAF-8BEB-129353AF4EF7}" srcOrd="2" destOrd="0" presId="urn:microsoft.com/office/officeart/2005/8/layout/vProcess5"/>
    <dgm:cxn modelId="{5A91964C-9D64-4ED7-8DD9-6A347A50A1F7}" type="presParOf" srcId="{599EED07-FEC5-4052-B413-D20F354C5B52}" destId="{D0DE7AA9-19AE-4D34-BC95-3704F914DDB1}" srcOrd="3" destOrd="0" presId="urn:microsoft.com/office/officeart/2005/8/layout/vProcess5"/>
    <dgm:cxn modelId="{93D8C11E-DF27-4EF1-B328-B788F936E311}" type="presParOf" srcId="{599EED07-FEC5-4052-B413-D20F354C5B52}" destId="{3308B15D-F2E0-4818-A1D3-84500785505A}" srcOrd="4" destOrd="0" presId="urn:microsoft.com/office/officeart/2005/8/layout/vProcess5"/>
    <dgm:cxn modelId="{1E7EF4DB-3C5B-428F-AF5E-6AB5156B9E13}" type="presParOf" srcId="{599EED07-FEC5-4052-B413-D20F354C5B52}" destId="{DE83976A-C3F4-40AB-BEB5-690413ED6C2C}" srcOrd="5" destOrd="0" presId="urn:microsoft.com/office/officeart/2005/8/layout/vProcess5"/>
    <dgm:cxn modelId="{E5C770BD-64F3-4BE6-BCFF-B4D62CB6E8F1}" type="presParOf" srcId="{599EED07-FEC5-4052-B413-D20F354C5B52}" destId="{66197CAC-27D3-49E9-AE2C-C016DB58B6DB}" srcOrd="6" destOrd="0" presId="urn:microsoft.com/office/officeart/2005/8/layout/vProcess5"/>
    <dgm:cxn modelId="{D7CCCD81-129C-4ED5-9B84-4B0D1640F46E}" type="presParOf" srcId="{599EED07-FEC5-4052-B413-D20F354C5B52}" destId="{5251C694-5E3D-443E-A1E3-B51AD7E0E55A}" srcOrd="7" destOrd="0" presId="urn:microsoft.com/office/officeart/2005/8/layout/vProcess5"/>
    <dgm:cxn modelId="{D04F62EF-2406-4D6B-96DB-1158B6C240FC}" type="presParOf" srcId="{599EED07-FEC5-4052-B413-D20F354C5B52}" destId="{AE5EE327-1B25-425A-BAED-DCF010764E8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20FF5-3B2C-4009-BD63-8FAC3A5CD26A}">
      <dsp:nvSpPr>
        <dsp:cNvPr id="0" name=""/>
        <dsp:cNvSpPr/>
      </dsp:nvSpPr>
      <dsp:spPr>
        <a:xfrm>
          <a:off x="0" y="0"/>
          <a:ext cx="6173878" cy="11642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kern="1200"/>
            <a:t>L</a:t>
          </a:r>
          <a:r>
            <a:rPr kumimoji="1" lang="ja-JP" sz="1800" kern="1200"/>
            <a:t>チカならテスターで見て調べられる</a:t>
          </a:r>
          <a:endParaRPr lang="ja-JP" sz="1800" kern="1200"/>
        </a:p>
      </dsp:txBody>
      <dsp:txXfrm>
        <a:off x="34099" y="34099"/>
        <a:ext cx="4917581" cy="1096033"/>
      </dsp:txXfrm>
    </dsp:sp>
    <dsp:sp modelId="{6EC826D5-6E71-4FAF-8BEB-129353AF4EF7}">
      <dsp:nvSpPr>
        <dsp:cNvPr id="0" name=""/>
        <dsp:cNvSpPr/>
      </dsp:nvSpPr>
      <dsp:spPr>
        <a:xfrm>
          <a:off x="544753" y="1358270"/>
          <a:ext cx="6173878" cy="11642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kern="1200" dirty="0"/>
            <a:t>I2C</a:t>
          </a:r>
          <a:r>
            <a:rPr kumimoji="1" lang="ja-JP" altLang="en-US" sz="1800" kern="1200" dirty="0"/>
            <a:t>や</a:t>
          </a:r>
          <a:r>
            <a:rPr kumimoji="1" lang="en-US" sz="1800" kern="1200" dirty="0"/>
            <a:t>SPI</a:t>
          </a:r>
          <a:r>
            <a:rPr kumimoji="1" lang="ja-JP" sz="1800" kern="1200" dirty="0"/>
            <a:t>は信号の動きが速いので</a:t>
          </a:r>
          <a:r>
            <a:rPr kumimoji="1" lang="en-US" altLang="ja-JP" sz="1800" kern="1200" dirty="0"/>
            <a:t/>
          </a:r>
          <a:br>
            <a:rPr kumimoji="1" lang="en-US" altLang="ja-JP" sz="1800" kern="1200" dirty="0"/>
          </a:br>
          <a:r>
            <a:rPr kumimoji="1" lang="ja-JP" sz="1800" kern="1200" dirty="0"/>
            <a:t>ロジックアナライザやオシロスコープが必要</a:t>
          </a:r>
          <a:endParaRPr lang="ja-JP" sz="1800" kern="1200" dirty="0"/>
        </a:p>
      </dsp:txBody>
      <dsp:txXfrm>
        <a:off x="578852" y="1392369"/>
        <a:ext cx="4804175" cy="1096033"/>
      </dsp:txXfrm>
    </dsp:sp>
    <dsp:sp modelId="{D0DE7AA9-19AE-4D34-BC95-3704F914DDB1}">
      <dsp:nvSpPr>
        <dsp:cNvPr id="0" name=""/>
        <dsp:cNvSpPr/>
      </dsp:nvSpPr>
      <dsp:spPr>
        <a:xfrm>
          <a:off x="1089507" y="2716541"/>
          <a:ext cx="6173878" cy="11642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/>
            <a:t>ロジアナもオシロも高くない？</a:t>
          </a:r>
          <a:endParaRPr lang="ja-JP" altLang="en-US" sz="2400" kern="1200" dirty="0"/>
        </a:p>
      </dsp:txBody>
      <dsp:txXfrm>
        <a:off x="1123606" y="2750640"/>
        <a:ext cx="4804175" cy="1096033"/>
      </dsp:txXfrm>
    </dsp:sp>
    <dsp:sp modelId="{3308B15D-F2E0-4818-A1D3-84500785505A}">
      <dsp:nvSpPr>
        <dsp:cNvPr id="0" name=""/>
        <dsp:cNvSpPr/>
      </dsp:nvSpPr>
      <dsp:spPr>
        <a:xfrm>
          <a:off x="5417127" y="882875"/>
          <a:ext cx="756750" cy="75675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600" kern="1200"/>
        </a:p>
      </dsp:txBody>
      <dsp:txXfrm>
        <a:off x="5587396" y="882875"/>
        <a:ext cx="416212" cy="569454"/>
      </dsp:txXfrm>
    </dsp:sp>
    <dsp:sp modelId="{DE83976A-C3F4-40AB-BEB5-690413ED6C2C}">
      <dsp:nvSpPr>
        <dsp:cNvPr id="0" name=""/>
        <dsp:cNvSpPr/>
      </dsp:nvSpPr>
      <dsp:spPr>
        <a:xfrm>
          <a:off x="5961881" y="2233384"/>
          <a:ext cx="756750" cy="7567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600" kern="1200"/>
        </a:p>
      </dsp:txBody>
      <dsp:txXfrm>
        <a:off x="6132150" y="2233384"/>
        <a:ext cx="416212" cy="569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6F4CB-6B74-47B4-972F-642087546C97}" type="datetimeFigureOut">
              <a:rPr kumimoji="1" lang="ja-JP" altLang="en-US" smtClean="0"/>
              <a:t>2017/11/11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31FC6-E7D8-4714-BBE1-1511535584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90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1FC6-E7D8-4714-BBE1-1511535584E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6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1FC6-E7D8-4714-BBE1-1511535584E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59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8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5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316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44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30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71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04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1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3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5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9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09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2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5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8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6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grok.org/wiki/Windows" TargetMode="Externa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arduino.cc/arduino-uno-rev3" TargetMode="External"/><Relationship Id="rId4" Type="http://schemas.openxmlformats.org/officeDocument/2006/relationships/hyperlink" Target="http://akizukidenshi.com/catalog/g/gM-11819/" TargetMode="External"/><Relationship Id="rId5" Type="http://schemas.openxmlformats.org/officeDocument/2006/relationships/hyperlink" Target="https://www.switch-science.com/catalog/3380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aspberrypi.org/products/raspberry-pi-3-model-b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oburi/kicad-53622272" TargetMode="Externa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cr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lideshare.net/soburi/kicad-5362227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KiCad</a:t>
            </a:r>
            <a:r>
              <a:rPr lang="ja-JP" altLang="en-US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で</a:t>
            </a:r>
            <a:r>
              <a:rPr lang="en-US" altLang="ja-JP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/>
            </a:r>
            <a:br>
              <a:rPr lang="en-US" altLang="ja-JP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</a:br>
            <a:r>
              <a:rPr lang="en-US" altLang="ja-JP" dirty="0" err="1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IoT</a:t>
            </a:r>
            <a:r>
              <a:rPr lang="ja-JP" altLang="en-US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電子工作を</a:t>
            </a:r>
            <a:r>
              <a:rPr lang="en-US" altLang="ja-JP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/>
            </a:r>
            <a:br>
              <a:rPr lang="en-US" altLang="ja-JP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</a:br>
            <a:r>
              <a:rPr lang="ja-JP" altLang="en-US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はじめよう</a:t>
            </a:r>
            <a:endParaRPr kumimoji="1" lang="ja-JP" altLang="en-US" cap="none" dirty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sz="2000" dirty="0"/>
              <a:t>At Kansai Open Forum 2017</a:t>
            </a:r>
            <a:endParaRPr kumimoji="1" lang="en-US" altLang="ja-JP" sz="2000" dirty="0"/>
          </a:p>
          <a:p>
            <a:r>
              <a:rPr kumimoji="1" lang="en-US" altLang="ja-JP" sz="2000" dirty="0" err="1"/>
              <a:t>Tokita</a:t>
            </a:r>
            <a:r>
              <a:rPr kumimoji="1" lang="en-US" altLang="ja-JP" sz="2000" dirty="0"/>
              <a:t> Hiroshi &lt;tokita.hiroshi@gmail.com&gt;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98592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5D96203-74D9-43FE-9DBD-874299BE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出来上がりイメージ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9DB9477E-497A-4BA9-81BE-971D7E119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深圳に発注すると、こんな感じの基板が</a:t>
            </a:r>
            <a:r>
              <a:rPr kumimoji="1" lang="en-US" altLang="ja-JP" dirty="0"/>
              <a:t>2</a:t>
            </a:r>
            <a:r>
              <a:rPr kumimoji="1" lang="ja-JP" altLang="en-US" dirty="0"/>
              <a:t>週間で届く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5A33DC62-79DF-4C7D-8671-34F3C2F47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10" y="2688910"/>
            <a:ext cx="5215129" cy="39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7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84E784A-F30F-418D-A842-68B53FDF4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作った例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1C26EA3D-F31C-40A9-A808-028AA7C97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上記例の実物用意できなかったので、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似たようなので</a:t>
            </a:r>
            <a:r>
              <a:rPr lang="en-US" altLang="ja-JP" dirty="0"/>
              <a:t>…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写真は</a:t>
            </a:r>
            <a:r>
              <a:rPr lang="en-US" altLang="ja-JP" dirty="0" err="1"/>
              <a:t>TWELite</a:t>
            </a:r>
            <a:r>
              <a:rPr lang="en-US" altLang="ja-JP" dirty="0"/>
              <a:t>(</a:t>
            </a:r>
            <a:r>
              <a:rPr lang="ja-JP" altLang="en-US" dirty="0"/>
              <a:t>マイコン</a:t>
            </a:r>
            <a:r>
              <a:rPr lang="en-US" altLang="ja-JP" dirty="0"/>
              <a:t>)</a:t>
            </a:r>
            <a:r>
              <a:rPr lang="ja-JP" altLang="en-US" dirty="0"/>
              <a:t>のモジュールを、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err="1"/>
              <a:t>RasPi</a:t>
            </a:r>
            <a:r>
              <a:rPr lang="en-US" altLang="ja-JP" dirty="0"/>
              <a:t>(RPi1)</a:t>
            </a:r>
            <a:r>
              <a:rPr lang="ja-JP" altLang="en-US" dirty="0"/>
              <a:t>に乗せてつなげる基板。</a:t>
            </a:r>
            <a:endParaRPr lang="en-US" altLang="ja-JP" dirty="0"/>
          </a:p>
          <a:p>
            <a:r>
              <a:rPr lang="ja-JP" altLang="en-US" dirty="0"/>
              <a:t>子亀の基板は出来あいのものを使おう。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39D0861C-3922-4BB0-A94E-27D44870E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790" y="3821973"/>
            <a:ext cx="2925046" cy="283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13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C264008-0E96-4CF8-8D1D-C2296747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lang="ja-JP" altLang="en-US" dirty="0"/>
              <a:t>デバッグどうする？</a:t>
            </a:r>
            <a:endParaRPr kumimoji="1" lang="ja-JP" altLang="en-US" dirty="0"/>
          </a:p>
        </p:txBody>
      </p:sp>
      <p:graphicFrame>
        <p:nvGraphicFramePr>
          <p:cNvPr id="10" name="コンテンツ プレースホルダー 9">
            <a:extLst>
              <a:ext uri="{FF2B5EF4-FFF2-40B4-BE49-F238E27FC236}">
                <a16:creationId xmlns:a16="http://schemas.microsoft.com/office/drawing/2014/main" xmlns="" id="{5060A7DB-499E-4B93-B9AC-08B83E8F4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741152"/>
              </p:ext>
            </p:extLst>
          </p:nvPr>
        </p:nvGraphicFramePr>
        <p:xfrm>
          <a:off x="609598" y="2160590"/>
          <a:ext cx="7263386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732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ACE9353-8359-4081-831B-F7345D26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格安ロジックアナライザ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D00CB4A7-4484-4057-8379-5E01F96E4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5654040"/>
            <a:ext cx="7200900" cy="92049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「</a:t>
            </a:r>
            <a:r>
              <a:rPr kumimoji="1" lang="en-US" altLang="ja-JP" dirty="0" err="1"/>
              <a:t>HiLetGo</a:t>
            </a:r>
            <a:r>
              <a:rPr kumimoji="1" lang="ja-JP" altLang="en-US" dirty="0"/>
              <a:t> ロジアナ」で検索 </a:t>
            </a:r>
            <a:r>
              <a:rPr kumimoji="1" lang="en-US" altLang="ja-JP" dirty="0"/>
              <a:t>1500</a:t>
            </a:r>
            <a:r>
              <a:rPr kumimoji="1" lang="ja-JP" altLang="en-US" dirty="0"/>
              <a:t>円ぐらい</a:t>
            </a:r>
            <a:endParaRPr kumimoji="1" lang="en-US" altLang="ja-JP" dirty="0"/>
          </a:p>
          <a:p>
            <a:r>
              <a:rPr kumimoji="1" lang="ja-JP" altLang="en-US" dirty="0"/>
              <a:t>デジタル系ならこれで結構賄える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5B669E06-CF34-4957-82F5-D8B9C4D68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398" y="1270000"/>
            <a:ext cx="6359167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5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C28DA75-8032-4D2D-963F-502447EA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PulseView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DB5F2727-5527-4E84-B883-179463FA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hlinkClick r:id="rId2"/>
              </a:rPr>
              <a:t>https://sigrok.org/wiki/Windows</a:t>
            </a:r>
            <a:endParaRPr lang="en-US" altLang="ja-JP" dirty="0"/>
          </a:p>
          <a:p>
            <a:r>
              <a:rPr lang="ja-JP" altLang="en-US" dirty="0"/>
              <a:t>格安ロジックアナライザで使える波形表示ツール</a:t>
            </a:r>
            <a:endParaRPr lang="en-US" altLang="ja-JP" dirty="0"/>
          </a:p>
          <a:p>
            <a:r>
              <a:rPr lang="ja-JP" altLang="en-US" dirty="0"/>
              <a:t>プロトコル解析も出来る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9B2B51E8-7854-42BD-B40B-BF026E2C0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3596357"/>
            <a:ext cx="8514080" cy="28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96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96AA4CE-9C6D-4F2B-89D1-C28B12CD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ロジアナの使い方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521F35D7-3F53-458F-8D9C-8FB6731D1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GND</a:t>
            </a:r>
            <a:r>
              <a:rPr kumimoji="1" lang="ja-JP" altLang="en-US" dirty="0"/>
              <a:t>と信号を見たいところにプローブをつなぐ</a:t>
            </a:r>
            <a:endParaRPr kumimoji="1" lang="en-US" altLang="ja-JP" dirty="0"/>
          </a:p>
          <a:p>
            <a:r>
              <a:rPr lang="ja-JP" altLang="en-US" dirty="0"/>
              <a:t>サンプリングの周波数を設定する。</a:t>
            </a:r>
            <a:endParaRPr lang="en-US" altLang="ja-JP" dirty="0"/>
          </a:p>
          <a:p>
            <a:r>
              <a:rPr lang="ja-JP" altLang="en-US" dirty="0"/>
              <a:t>解析するプロトコルを指定してプローブを設定する</a:t>
            </a:r>
            <a:endParaRPr lang="en-US" altLang="ja-JP" dirty="0"/>
          </a:p>
          <a:p>
            <a:r>
              <a:rPr kumimoji="1" lang="ja-JP" altLang="en-US" dirty="0"/>
              <a:t>サンプリングを開始し、マイコンを動かす。</a:t>
            </a:r>
            <a:endParaRPr kumimoji="1" lang="en-US" altLang="ja-JP" dirty="0"/>
          </a:p>
          <a:p>
            <a:r>
              <a:rPr lang="ja-JP" altLang="en-US" dirty="0"/>
              <a:t>流れた信号の波形が表示される。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7564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118DA73-8678-4303-BB23-C5F4FD78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おわり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E38F972B-842E-40FF-880B-239794AAA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07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206DA7D-BE58-4BF3-8E08-129932579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参考文献、画像引用元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0690B9A-199F-4492-959F-E691FB50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hlinkClick r:id="rId2"/>
              </a:rPr>
              <a:t>https://www.amazon.co.jp/dp/B074BKFMYK</a:t>
            </a:r>
            <a:endParaRPr lang="en-US" altLang="ja-JP" dirty="0" smtClean="0">
              <a:hlinkClick r:id="rId2"/>
            </a:endParaRPr>
          </a:p>
          <a:p>
            <a:r>
              <a:rPr lang="en-US" altLang="ja-JP" dirty="0" smtClean="0">
                <a:hlinkClick r:id="rId2"/>
              </a:rPr>
              <a:t>https</a:t>
            </a:r>
            <a:r>
              <a:rPr lang="en-US" altLang="ja-JP" dirty="0">
                <a:hlinkClick r:id="rId2"/>
              </a:rPr>
              <a:t>://www.raspberrypi.org/products/raspberry-pi-3-model-b/</a:t>
            </a:r>
            <a:endParaRPr lang="en-US" altLang="ja-JP" dirty="0"/>
          </a:p>
          <a:p>
            <a:r>
              <a:rPr lang="en-US" altLang="ja-JP" dirty="0">
                <a:hlinkClick r:id="rId3"/>
              </a:rPr>
              <a:t>https://store.arduino.cc/arduino-uno-rev3</a:t>
            </a:r>
            <a:endParaRPr lang="en-US" altLang="ja-JP" dirty="0"/>
          </a:p>
          <a:p>
            <a:r>
              <a:rPr lang="en-US" altLang="ja-JP" dirty="0" smtClean="0">
                <a:hlinkClick r:id="rId4"/>
              </a:rPr>
              <a:t>http</a:t>
            </a:r>
            <a:r>
              <a:rPr lang="en-US" altLang="ja-JP" dirty="0">
                <a:hlinkClick r:id="rId4"/>
              </a:rPr>
              <a:t>://akizukidenshi.com/catalog/g/gM-11819</a:t>
            </a:r>
            <a:r>
              <a:rPr lang="en-US" altLang="ja-JP" dirty="0" smtClean="0">
                <a:hlinkClick r:id="rId4"/>
              </a:rPr>
              <a:t>/</a:t>
            </a:r>
            <a:endParaRPr lang="en-US" altLang="ja-JP" dirty="0" smtClean="0"/>
          </a:p>
          <a:p>
            <a:r>
              <a:rPr lang="en-US" altLang="ja-JP" dirty="0">
                <a:hlinkClick r:id="rId5"/>
              </a:rPr>
              <a:t>https://www.switch-science.com/catalog/3380</a:t>
            </a:r>
            <a:r>
              <a:rPr lang="en-US" altLang="ja-JP" dirty="0" smtClean="0">
                <a:hlinkClick r:id="rId5"/>
              </a:rPr>
              <a:t>/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535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52EBB43-F7C0-42CA-9A77-37D51C5C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自己紹介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2D1C6299-E0A1-4BBD-B140-86120BA5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4838701" cy="3880773"/>
          </a:xfrm>
        </p:spPr>
        <p:txBody>
          <a:bodyPr>
            <a:normAutofit/>
          </a:bodyPr>
          <a:lstStyle/>
          <a:p>
            <a:r>
              <a:rPr lang="ja-JP" altLang="en-US" dirty="0"/>
              <a:t>技術書典とかコミケとかで技術ネタサークルやってます</a:t>
            </a:r>
            <a:endParaRPr lang="en-US" altLang="ja-JP" dirty="0"/>
          </a:p>
          <a:p>
            <a:r>
              <a:rPr lang="en-US" altLang="ja-JP" dirty="0"/>
              <a:t>Twitter </a:t>
            </a:r>
            <a:r>
              <a:rPr lang="en-US" altLang="ja-JP" dirty="0">
                <a:hlinkClick r:id="rId2"/>
              </a:rPr>
              <a:t>https://twitter.com/crs</a:t>
            </a:r>
            <a:endParaRPr lang="en-US" altLang="ja-JP" dirty="0"/>
          </a:p>
          <a:p>
            <a:r>
              <a:rPr lang="ja-JP" altLang="en-US" dirty="0"/>
              <a:t>最近の活動</a:t>
            </a:r>
            <a:endParaRPr lang="en-US" altLang="ja-JP" dirty="0"/>
          </a:p>
          <a:p>
            <a:pPr lvl="1"/>
            <a:r>
              <a:rPr lang="en-US" altLang="ja-JP" dirty="0"/>
              <a:t>KiCad</a:t>
            </a:r>
            <a:r>
              <a:rPr lang="ja-JP" altLang="en-US" dirty="0"/>
              <a:t>で雑に基板を作るチュートリアル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1200" dirty="0">
                <a:hlinkClick r:id="rId3"/>
              </a:rPr>
              <a:t>https://www.slideshare.net/soburi/kicad-53622272</a:t>
            </a:r>
            <a:endParaRPr lang="en-US" altLang="ja-JP" sz="1200" dirty="0"/>
          </a:p>
          <a:p>
            <a:pPr lvl="1"/>
            <a:r>
              <a:rPr lang="ja-JP" altLang="en-US" dirty="0"/>
              <a:t>↑がヒットしたので、</a:t>
            </a:r>
            <a:r>
              <a:rPr lang="en-US" altLang="ja-JP" dirty="0"/>
              <a:t>CQ</a:t>
            </a:r>
            <a:r>
              <a:rPr lang="ja-JP" altLang="en-US" dirty="0"/>
              <a:t>出版さんの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トランジスタ技術</a:t>
            </a:r>
            <a:r>
              <a:rPr lang="en-US" altLang="ja-JP" dirty="0"/>
              <a:t>10</a:t>
            </a:r>
            <a:r>
              <a:rPr lang="ja-JP" altLang="en-US" dirty="0"/>
              <a:t>月号に記事書いてきました→</a:t>
            </a:r>
            <a:endParaRPr lang="en-US" altLang="ja-JP" dirty="0"/>
          </a:p>
          <a:p>
            <a:pPr lvl="1"/>
            <a:r>
              <a:rPr lang="ja-JP" altLang="en-US" dirty="0"/>
              <a:t>今月号にも</a:t>
            </a:r>
            <a:r>
              <a:rPr lang="ja-JP" altLang="en-US" dirty="0" err="1"/>
              <a:t>ちょろっと</a:t>
            </a:r>
            <a:r>
              <a:rPr lang="ja-JP" altLang="en-US" dirty="0"/>
              <a:t>書いています。</a:t>
            </a:r>
            <a:endParaRPr lang="en-US" altLang="ja-JP" dirty="0"/>
          </a:p>
          <a:p>
            <a:r>
              <a:rPr lang="ja-JP" altLang="en-US" dirty="0"/>
              <a:t>本業はソフト開発屋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0CEBF9D0-5C15-4124-B3FE-B59C8B6D0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497" y="2644140"/>
            <a:ext cx="2389630" cy="339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3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21C1188-B834-40DB-ABFC-503EEB1B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kumimoji="1" lang="en-US" altLang="ja-JP" dirty="0"/>
              <a:t>IoT</a:t>
            </a:r>
            <a:r>
              <a:rPr kumimoji="1" lang="ja-JP" altLang="en-US" dirty="0"/>
              <a:t>ぽいものを作る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DEB7F9D3-AEB6-4DFA-BFFB-00301930F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sz="2400" dirty="0"/>
              <a:t>IoT</a:t>
            </a:r>
            <a:r>
              <a:rPr lang="ja-JP" altLang="en-US" sz="2400" dirty="0"/>
              <a:t>という言葉は「ゆるい」バズワード</a:t>
            </a:r>
            <a:endParaRPr lang="en-US" altLang="ja-JP" sz="2400" dirty="0"/>
          </a:p>
          <a:p>
            <a:pPr lvl="1"/>
            <a:r>
              <a:rPr lang="ja-JP" altLang="en-US" sz="2200" dirty="0"/>
              <a:t>言ったもん勝ち</a:t>
            </a:r>
          </a:p>
          <a:p>
            <a:r>
              <a:rPr lang="ja-JP" altLang="en-US" sz="2400" dirty="0"/>
              <a:t>最大公約数的には無線でネットにつながるセンサー </a:t>
            </a:r>
            <a:r>
              <a:rPr lang="en-US" altLang="ja-JP" sz="2400" dirty="0"/>
              <a:t>(</a:t>
            </a:r>
            <a:r>
              <a:rPr lang="ja-JP" altLang="en-US" sz="2400" dirty="0"/>
              <a:t>センサーネットワーク</a:t>
            </a:r>
            <a:r>
              <a:rPr lang="en-US" altLang="ja-JP" sz="2400" dirty="0"/>
              <a:t>, WSN)</a:t>
            </a:r>
          </a:p>
          <a:p>
            <a:pPr lvl="1"/>
            <a:r>
              <a:rPr lang="en-US" altLang="ja-JP" sz="2200" dirty="0"/>
              <a:t>e.g.)</a:t>
            </a:r>
            <a:r>
              <a:rPr lang="ja-JP" altLang="en-US" sz="2200" dirty="0"/>
              <a:t>トイレ空室管理</a:t>
            </a:r>
            <a:endParaRPr lang="en-US" altLang="ja-JP" sz="2200" dirty="0"/>
          </a:p>
          <a:p>
            <a:r>
              <a:rPr lang="ja-JP" altLang="en-US" sz="2400" dirty="0"/>
              <a:t>ネットから操作できる機能があると良い</a:t>
            </a:r>
          </a:p>
          <a:p>
            <a:pPr lvl="1"/>
            <a:r>
              <a:rPr lang="en-US" altLang="ja-JP" sz="1800" dirty="0"/>
              <a:t>Philips</a:t>
            </a:r>
            <a:r>
              <a:rPr lang="ja-JP" altLang="en-US" sz="1800" dirty="0"/>
              <a:t>の</a:t>
            </a:r>
            <a:r>
              <a:rPr lang="en-US" altLang="ja-JP" sz="1800" dirty="0"/>
              <a:t>IoT</a:t>
            </a:r>
            <a:r>
              <a:rPr lang="ja-JP" altLang="en-US" sz="1800" dirty="0"/>
              <a:t>電球の</a:t>
            </a:r>
            <a:r>
              <a:rPr lang="en-US" altLang="ja-JP" sz="1800" dirty="0"/>
              <a:t>Hue</a:t>
            </a:r>
            <a:r>
              <a:rPr lang="ja-JP" altLang="en-US" sz="1800" dirty="0"/>
              <a:t>など</a:t>
            </a:r>
            <a:endParaRPr lang="en-US" altLang="ja-JP" sz="1800" dirty="0"/>
          </a:p>
          <a:p>
            <a:endParaRPr kumimoji="1" lang="en-US" altLang="ja-JP" sz="2000" dirty="0"/>
          </a:p>
          <a:p>
            <a:r>
              <a:rPr kumimoji="1" lang="ja-JP" altLang="en-US" sz="2000" dirty="0"/>
              <a:t>とりあえず、センサーがあってネットにつながれば</a:t>
            </a:r>
            <a:r>
              <a:rPr kumimoji="1" lang="en-US" altLang="ja-JP" sz="2000" dirty="0"/>
              <a:t>IoT</a:t>
            </a:r>
            <a:r>
              <a:rPr kumimoji="1" lang="ja-JP" altLang="en-US" sz="2000" dirty="0" err="1"/>
              <a:t>っぽい</a:t>
            </a:r>
            <a:r>
              <a:rPr kumimoji="1" lang="ja-JP" altLang="en-US" sz="2000" dirty="0"/>
              <a:t>感じになる。</a:t>
            </a:r>
          </a:p>
        </p:txBody>
      </p:sp>
    </p:spTree>
    <p:extLst>
      <p:ext uri="{BB962C8B-B14F-4D97-AF65-F5344CB8AC3E}">
        <p14:creationId xmlns:p14="http://schemas.microsoft.com/office/powerpoint/2010/main" val="180166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2140" y="609600"/>
            <a:ext cx="6347713" cy="1320800"/>
          </a:xfrm>
        </p:spPr>
        <p:txBody>
          <a:bodyPr/>
          <a:lstStyle/>
          <a:p>
            <a:r>
              <a:rPr lang="ja-JP" altLang="en-US" dirty="0"/>
              <a:t>自作</a:t>
            </a:r>
            <a:r>
              <a:rPr lang="en-US" altLang="ja-JP" dirty="0"/>
              <a:t>IoT</a:t>
            </a:r>
            <a:r>
              <a:rPr lang="ja-JP" altLang="en-US" dirty="0"/>
              <a:t>に使えそうな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最近のデバイス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2140" y="2160590"/>
            <a:ext cx="6347714" cy="3880773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Raspberry Pi</a:t>
            </a:r>
            <a:endParaRPr lang="en-US" altLang="ja-JP" sz="2400" dirty="0"/>
          </a:p>
          <a:p>
            <a:pPr lvl="1"/>
            <a:r>
              <a:rPr lang="ja-JP" altLang="en-US" sz="2000" dirty="0"/>
              <a:t>シングルボードコンピュータの定番</a:t>
            </a:r>
            <a:endParaRPr kumimoji="1" lang="en-US" altLang="ja-JP" sz="2000" dirty="0"/>
          </a:p>
          <a:p>
            <a:r>
              <a:rPr lang="en-US" altLang="ja-JP" sz="2400" dirty="0"/>
              <a:t>Arduino</a:t>
            </a:r>
          </a:p>
          <a:p>
            <a:pPr lvl="1"/>
            <a:r>
              <a:rPr lang="ja-JP" altLang="en-US" sz="2000" dirty="0"/>
              <a:t>プロトタイプ開発マイコン</a:t>
            </a:r>
            <a:endParaRPr lang="en-US" altLang="ja-JP" sz="2000" dirty="0"/>
          </a:p>
          <a:p>
            <a:r>
              <a:rPr lang="en-US" altLang="ja-JP" sz="2400" dirty="0"/>
              <a:t>ESP32</a:t>
            </a:r>
          </a:p>
          <a:p>
            <a:pPr lvl="1"/>
            <a:r>
              <a:rPr lang="en-US" altLang="ja-JP" sz="2000" dirty="0" err="1"/>
              <a:t>WiFi,BLE</a:t>
            </a:r>
            <a:r>
              <a:rPr lang="ja-JP" altLang="en-US" sz="2000" dirty="0"/>
              <a:t>が使えるマイコン</a:t>
            </a:r>
            <a:endParaRPr lang="en-US" altLang="ja-JP" sz="2000" dirty="0"/>
          </a:p>
          <a:p>
            <a:r>
              <a:rPr lang="en-US" altLang="ja-JP" sz="2400" dirty="0" err="1"/>
              <a:t>micro:bit</a:t>
            </a:r>
            <a:endParaRPr lang="en-US" altLang="ja-JP" sz="2400" dirty="0"/>
          </a:p>
          <a:p>
            <a:pPr lvl="1"/>
            <a:r>
              <a:rPr lang="ja-JP" altLang="en-US" sz="2000" dirty="0"/>
              <a:t>グラフィック言語で開発できる</a:t>
            </a:r>
            <a:endParaRPr lang="en-US" altLang="ja-JP" sz="2000" dirty="0"/>
          </a:p>
        </p:txBody>
      </p:sp>
      <p:pic>
        <p:nvPicPr>
          <p:cNvPr id="47" name="図 46" descr="電子機器, 回路 が含まれている画像&#10;&#10;非常に高い精度で生成された説明">
            <a:extLst>
              <a:ext uri="{FF2B5EF4-FFF2-40B4-BE49-F238E27FC236}">
                <a16:creationId xmlns:a16="http://schemas.microsoft.com/office/drawing/2014/main" xmlns="" id="{76A13B40-9992-4B01-BF19-F4EC9BA81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78" y="198399"/>
            <a:ext cx="2109902" cy="1470538"/>
          </a:xfrm>
          <a:prstGeom prst="rect">
            <a:avLst/>
          </a:prstGeom>
        </p:spPr>
      </p:pic>
      <p:pic>
        <p:nvPicPr>
          <p:cNvPr id="48" name="図 47" descr="電子機器, 回路 が含まれている画像&#10;&#10;非常に高い精度で生成された説明">
            <a:extLst>
              <a:ext uri="{FF2B5EF4-FFF2-40B4-BE49-F238E27FC236}">
                <a16:creationId xmlns:a16="http://schemas.microsoft.com/office/drawing/2014/main" xmlns="" id="{4CA54DF7-7DBC-4473-9A16-B2F3DB26A1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78" y="1668937"/>
            <a:ext cx="2109902" cy="1338976"/>
          </a:xfrm>
          <a:prstGeom prst="rect">
            <a:avLst/>
          </a:prstGeom>
        </p:spPr>
      </p:pic>
      <p:pic>
        <p:nvPicPr>
          <p:cNvPr id="49" name="図 48" descr="電子機器, 回路 が含まれている画像&#10;&#10;非常に高い精度で生成された説明">
            <a:extLst>
              <a:ext uri="{FF2B5EF4-FFF2-40B4-BE49-F238E27FC236}">
                <a16:creationId xmlns:a16="http://schemas.microsoft.com/office/drawing/2014/main" xmlns="" id="{B8815694-1234-4661-A35C-E8B3EBA577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78" y="3175169"/>
            <a:ext cx="2109477" cy="1582108"/>
          </a:xfrm>
          <a:prstGeom prst="rect">
            <a:avLst/>
          </a:prstGeom>
        </p:spPr>
      </p:pic>
      <p:pic>
        <p:nvPicPr>
          <p:cNvPr id="1026" name="Picture 2" descr="https://docid81hrs3j1.cloudfront.net/contents/large/microbit_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691" y="4924533"/>
            <a:ext cx="2098448" cy="146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81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使い分け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9708" y="5673618"/>
            <a:ext cx="7671619" cy="89189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ネットに直接つなげられる</a:t>
            </a:r>
            <a:r>
              <a:rPr lang="en-US" altLang="ja-JP" dirty="0" err="1"/>
              <a:t>WiFi</a:t>
            </a:r>
            <a:r>
              <a:rPr lang="ja-JP" altLang="en-US" dirty="0"/>
              <a:t>は消費電力がちょっと大きい</a:t>
            </a:r>
            <a:endParaRPr lang="en-US" altLang="ja-JP" dirty="0"/>
          </a:p>
          <a:p>
            <a:r>
              <a:rPr kumimoji="1" lang="en-US" altLang="ja-JP" dirty="0"/>
              <a:t>BLE</a:t>
            </a:r>
            <a:r>
              <a:rPr kumimoji="1" lang="ja-JP" altLang="en-US" dirty="0"/>
              <a:t>だと、ネットにデータを流すにはゲートウェイが</a:t>
            </a:r>
            <a:r>
              <a:rPr kumimoji="1" lang="ja-JP" altLang="en-US" i="1" dirty="0"/>
              <a:t>必要</a:t>
            </a:r>
            <a:endParaRPr kumimoji="1" lang="en-US" altLang="ja-JP" i="1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xmlns="" id="{CF427AF6-B705-4539-9BA7-30DBFA80D227}"/>
              </a:ext>
            </a:extLst>
          </p:cNvPr>
          <p:cNvCxnSpPr>
            <a:cxnSpLocks/>
          </p:cNvCxnSpPr>
          <p:nvPr/>
        </p:nvCxnSpPr>
        <p:spPr>
          <a:xfrm>
            <a:off x="1762435" y="3406878"/>
            <a:ext cx="54937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xmlns="" id="{C645F616-640E-47BF-B68E-576F96AA096C}"/>
              </a:ext>
            </a:extLst>
          </p:cNvPr>
          <p:cNvCxnSpPr>
            <a:cxnSpLocks/>
          </p:cNvCxnSpPr>
          <p:nvPr/>
        </p:nvCxnSpPr>
        <p:spPr>
          <a:xfrm>
            <a:off x="4313905" y="1496289"/>
            <a:ext cx="0" cy="3547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楕円 11">
            <a:extLst>
              <a:ext uri="{FF2B5EF4-FFF2-40B4-BE49-F238E27FC236}">
                <a16:creationId xmlns:a16="http://schemas.microsoft.com/office/drawing/2014/main" xmlns="" id="{02D848CC-F1DE-4B5E-A985-C5E83E0651D1}"/>
              </a:ext>
            </a:extLst>
          </p:cNvPr>
          <p:cNvSpPr/>
          <p:nvPr/>
        </p:nvSpPr>
        <p:spPr>
          <a:xfrm>
            <a:off x="6702665" y="1583499"/>
            <a:ext cx="184355" cy="176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8833A652-89EC-4DBA-90D0-3DE9FAE49D33}"/>
              </a:ext>
            </a:extLst>
          </p:cNvPr>
          <p:cNvSpPr txBox="1"/>
          <p:nvPr/>
        </p:nvSpPr>
        <p:spPr>
          <a:xfrm>
            <a:off x="5251322" y="1496289"/>
            <a:ext cx="146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Raspberry Pi</a:t>
            </a:r>
            <a:endParaRPr kumimoji="1" lang="ja-JP" altLang="en-US" dirty="0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xmlns="" id="{AAB8350E-CB1F-4B2E-B8B5-294BB4805ACC}"/>
              </a:ext>
            </a:extLst>
          </p:cNvPr>
          <p:cNvSpPr/>
          <p:nvPr/>
        </p:nvSpPr>
        <p:spPr>
          <a:xfrm>
            <a:off x="3803565" y="2365832"/>
            <a:ext cx="184355" cy="176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2CD62CF5-1834-4481-BBA0-B6D7E092CFDD}"/>
              </a:ext>
            </a:extLst>
          </p:cNvPr>
          <p:cNvSpPr txBox="1"/>
          <p:nvPr/>
        </p:nvSpPr>
        <p:spPr>
          <a:xfrm>
            <a:off x="2352222" y="2278622"/>
            <a:ext cx="140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ESP32(</a:t>
            </a:r>
            <a:r>
              <a:rPr kumimoji="1" lang="en-US" altLang="ja-JP" dirty="0" err="1"/>
              <a:t>WiFi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xmlns="" id="{5FA222C6-40EB-417B-A6D2-F9605AF0D2E4}"/>
              </a:ext>
            </a:extLst>
          </p:cNvPr>
          <p:cNvSpPr/>
          <p:nvPr/>
        </p:nvSpPr>
        <p:spPr>
          <a:xfrm>
            <a:off x="5680056" y="2390439"/>
            <a:ext cx="184355" cy="176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7CE49A35-DEFE-4868-80EC-BA6CB493B671}"/>
              </a:ext>
            </a:extLst>
          </p:cNvPr>
          <p:cNvSpPr txBox="1"/>
          <p:nvPr/>
        </p:nvSpPr>
        <p:spPr>
          <a:xfrm>
            <a:off x="4736217" y="2418551"/>
            <a:ext cx="235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Arduino</a:t>
            </a:r>
          </a:p>
          <a:p>
            <a:r>
              <a:rPr kumimoji="1" lang="en-US" altLang="ja-JP" dirty="0"/>
              <a:t>(with Ethernet/</a:t>
            </a:r>
            <a:r>
              <a:rPr kumimoji="1" lang="en-US" altLang="ja-JP" dirty="0" err="1"/>
              <a:t>WiFi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xmlns="" id="{C558FC46-4FBD-40FC-94D2-77B9170881A4}"/>
              </a:ext>
            </a:extLst>
          </p:cNvPr>
          <p:cNvSpPr/>
          <p:nvPr/>
        </p:nvSpPr>
        <p:spPr>
          <a:xfrm>
            <a:off x="2303144" y="4439393"/>
            <a:ext cx="184355" cy="176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C5EB8179-AB01-474D-8FF3-3102068036FF}"/>
              </a:ext>
            </a:extLst>
          </p:cNvPr>
          <p:cNvSpPr txBox="1"/>
          <p:nvPr/>
        </p:nvSpPr>
        <p:spPr>
          <a:xfrm>
            <a:off x="2532225" y="4343214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micro:bit</a:t>
            </a:r>
            <a:endParaRPr kumimoji="1" lang="ja-JP" altLang="en-US" dirty="0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xmlns="" id="{653CC460-C7AA-42D2-A99B-739BA65BC61F}"/>
              </a:ext>
            </a:extLst>
          </p:cNvPr>
          <p:cNvSpPr/>
          <p:nvPr/>
        </p:nvSpPr>
        <p:spPr>
          <a:xfrm>
            <a:off x="2442772" y="4117991"/>
            <a:ext cx="184355" cy="176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26127CC1-4DA6-42FF-93D5-93A231C18A08}"/>
              </a:ext>
            </a:extLst>
          </p:cNvPr>
          <p:cNvSpPr txBox="1"/>
          <p:nvPr/>
        </p:nvSpPr>
        <p:spPr>
          <a:xfrm>
            <a:off x="2671853" y="4021812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ESP32(BLE)</a:t>
            </a:r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241D65C5-A50C-45C9-988C-A8F13B2E5B45}"/>
              </a:ext>
            </a:extLst>
          </p:cNvPr>
          <p:cNvSpPr txBox="1"/>
          <p:nvPr/>
        </p:nvSpPr>
        <p:spPr>
          <a:xfrm>
            <a:off x="7070796" y="2777289"/>
            <a:ext cx="46084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電源いる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51F7D2FA-E1D2-4801-8FF4-F2E3D72DA8DD}"/>
              </a:ext>
            </a:extLst>
          </p:cNvPr>
          <p:cNvSpPr txBox="1"/>
          <p:nvPr/>
        </p:nvSpPr>
        <p:spPr>
          <a:xfrm>
            <a:off x="1383527" y="2789035"/>
            <a:ext cx="460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電池ＯＫ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34A20BB9-6787-41F4-A57F-CA93711DCE73}"/>
              </a:ext>
            </a:extLst>
          </p:cNvPr>
          <p:cNvSpPr txBox="1"/>
          <p:nvPr/>
        </p:nvSpPr>
        <p:spPr>
          <a:xfrm>
            <a:off x="3182826" y="108444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ネットつなぎやすい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8349B8B1-A84D-4A9E-AAE1-95FAE9D61B0A}"/>
              </a:ext>
            </a:extLst>
          </p:cNvPr>
          <p:cNvSpPr txBox="1"/>
          <p:nvPr/>
        </p:nvSpPr>
        <p:spPr>
          <a:xfrm>
            <a:off x="3337260" y="4859363"/>
            <a:ext cx="20313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ゲートウェイ必要</a:t>
            </a:r>
          </a:p>
        </p:txBody>
      </p:sp>
    </p:spTree>
    <p:extLst>
      <p:ext uri="{BB962C8B-B14F-4D97-AF65-F5344CB8AC3E}">
        <p14:creationId xmlns:p14="http://schemas.microsoft.com/office/powerpoint/2010/main" val="72935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モジュールを使おう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センサーやモータードライバなど、</a:t>
            </a:r>
            <a:r>
              <a:rPr lang="en-US" altLang="ja-JP" dirty="0" err="1"/>
              <a:t>SwitchScience</a:t>
            </a:r>
            <a:r>
              <a:rPr lang="ja-JP" altLang="en-US" dirty="0" err="1"/>
              <a:t>さんや</a:t>
            </a:r>
            <a:r>
              <a:rPr lang="en-US" altLang="ja-JP" dirty="0" err="1"/>
              <a:t>AdaFruit,SparkFun</a:t>
            </a:r>
            <a:r>
              <a:rPr lang="ja-JP" altLang="en-US" dirty="0"/>
              <a:t>などから、モジュールになったものが出ている</a:t>
            </a:r>
            <a:r>
              <a:rPr lang="en-US" altLang="ja-JP" dirty="0"/>
              <a:t>(</a:t>
            </a:r>
            <a:r>
              <a:rPr lang="ja-JP" altLang="en-US" dirty="0"/>
              <a:t>写真は</a:t>
            </a:r>
            <a:r>
              <a:rPr lang="en-US" altLang="ja-JP" dirty="0" err="1"/>
              <a:t>AdaFruit</a:t>
            </a:r>
            <a:r>
              <a:rPr lang="ja-JP" altLang="en-US" dirty="0"/>
              <a:t>の近接センサー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Arduino</a:t>
            </a:r>
            <a:r>
              <a:rPr lang="ja-JP" altLang="en-US" dirty="0"/>
              <a:t>のサンプルコードが付いていたりするので便利</a:t>
            </a:r>
            <a:endParaRPr lang="en-US" altLang="ja-JP" dirty="0"/>
          </a:p>
          <a:p>
            <a:r>
              <a:rPr lang="ja-JP" altLang="en-US" dirty="0"/>
              <a:t>ブレッドボードで配線すると、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どうしてもモジャっとした感じになる</a:t>
            </a:r>
            <a:endParaRPr lang="en-US" altLang="ja-JP" dirty="0"/>
          </a:p>
        </p:txBody>
      </p:sp>
      <p:pic>
        <p:nvPicPr>
          <p:cNvPr id="5" name="図 4" descr="電子機器 が含まれている画像&#10;&#10;非常に高い精度で生成された説明">
            <a:extLst>
              <a:ext uri="{FF2B5EF4-FFF2-40B4-BE49-F238E27FC236}">
                <a16:creationId xmlns:a16="http://schemas.microsoft.com/office/drawing/2014/main" xmlns="" id="{D9F7190D-6455-4AAA-B381-F27CA1F25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91" y="4279014"/>
            <a:ext cx="3074241" cy="230726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xmlns="" id="{F0A6F38A-15D7-4991-B8A0-01F8F72AF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295" y="3572540"/>
            <a:ext cx="2260304" cy="301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9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オープンソース基板</a:t>
            </a:r>
            <a:r>
              <a:rPr lang="en-US" altLang="ja-JP" dirty="0"/>
              <a:t>CAD</a:t>
            </a:r>
            <a:r>
              <a:rPr lang="ja-JP" altLang="en-US" dirty="0"/>
              <a:t>の</a:t>
            </a:r>
            <a:r>
              <a:rPr lang="en-US" altLang="ja-JP" dirty="0"/>
              <a:t>KiCad</a:t>
            </a:r>
            <a:r>
              <a:rPr lang="ja-JP" altLang="en-US" dirty="0"/>
              <a:t>で基板を作ってみる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598" y="2160590"/>
            <a:ext cx="6347714" cy="3880773"/>
          </a:xfrm>
        </p:spPr>
        <p:txBody>
          <a:bodyPr/>
          <a:lstStyle/>
          <a:p>
            <a:r>
              <a:rPr kumimoji="1" lang="ja-JP" altLang="en-US" dirty="0"/>
              <a:t>ブレッドボードで試した回路をそのまま回路図に</a:t>
            </a:r>
            <a:r>
              <a:rPr lang="ja-JP" altLang="en-US" dirty="0"/>
              <a:t>する。</a:t>
            </a:r>
            <a:endParaRPr lang="en-US" altLang="ja-JP" dirty="0"/>
          </a:p>
          <a:p>
            <a:r>
              <a:rPr lang="ja-JP" altLang="en-US" dirty="0"/>
              <a:t>モジュールをそのまま乗せると楽。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ピンヘッダを置いて配線するだけ。</a:t>
            </a:r>
            <a:endParaRPr lang="en-US" altLang="ja-JP" dirty="0"/>
          </a:p>
          <a:p>
            <a:r>
              <a:rPr lang="en-US" altLang="ja-JP" dirty="0"/>
              <a:t>500</a:t>
            </a:r>
            <a:r>
              <a:rPr lang="ja-JP" altLang="en-US" dirty="0"/>
              <a:t>円ぐらいで出来る。</a:t>
            </a:r>
            <a:r>
              <a:rPr lang="en-US" altLang="ja-JP" dirty="0"/>
              <a:t>(+</a:t>
            </a:r>
            <a:r>
              <a:rPr lang="ja-JP" altLang="en-US" dirty="0"/>
              <a:t>航空便送料</a:t>
            </a:r>
            <a:r>
              <a:rPr lang="en-US" altLang="ja-JP" dirty="0"/>
              <a:t>2000</a:t>
            </a:r>
            <a:r>
              <a:rPr lang="ja-JP" altLang="en-US" dirty="0"/>
              <a:t>円ぐらい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2</a:t>
            </a:r>
            <a:r>
              <a:rPr lang="ja-JP" altLang="en-US" dirty="0"/>
              <a:t>週間ぐらいで届く</a:t>
            </a:r>
            <a:endParaRPr lang="en-US" altLang="ja-JP" dirty="0"/>
          </a:p>
          <a:p>
            <a:r>
              <a:rPr kumimoji="1" lang="ja-JP" altLang="en-US" dirty="0"/>
              <a:t>作り方はちょっと長くなるので、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「</a:t>
            </a:r>
            <a:r>
              <a:rPr kumimoji="1" lang="en-US" altLang="ja-JP" dirty="0"/>
              <a:t>KiCad</a:t>
            </a:r>
            <a:r>
              <a:rPr kumimoji="1" lang="ja-JP" altLang="en-US" dirty="0"/>
              <a:t>で雑に基板を作るチュートリアル」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>
                <a:hlinkClick r:id="rId2"/>
              </a:rPr>
              <a:t>https://www.slideshare.net/soburi/kicad-53622272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と、このステージの補足資料を参照。</a:t>
            </a:r>
            <a:endParaRPr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157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E70D500-3BBD-4B87-AF1C-97C5C761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回路設計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48F3993-ED4D-40CC-92CD-B9CB4DC53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Arduino</a:t>
            </a:r>
            <a:r>
              <a:rPr kumimoji="1" lang="ja-JP" altLang="en-US" dirty="0"/>
              <a:t>のテンプレがあるので、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モジュールの足だけ追加する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8C8FE00D-A5D8-41FF-810F-E9F256D79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24" y="2870414"/>
            <a:ext cx="4558688" cy="36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1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E35A988-F24F-4ADA-80D8-F604F155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基板設計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776A28AD-BE31-41CC-BE1B-776618391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配線はテンプレのデータに線を引くだけ。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/>
              <a:t>(</a:t>
            </a:r>
            <a:r>
              <a:rPr kumimoji="1" lang="ja-JP" altLang="en-US" dirty="0"/>
              <a:t>赤い線の部分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39D1F85C-2EA0-44A6-BDF2-3A045101C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5" y="2872192"/>
            <a:ext cx="4706681" cy="365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67527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3627</TotalTime>
  <Words>431</Words>
  <Application>Microsoft Macintosh PowerPoint</Application>
  <PresentationFormat>画面に合わせる (4:3)</PresentationFormat>
  <Paragraphs>89</Paragraphs>
  <Slides>17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Trebuchet MS</vt:lpstr>
      <vt:lpstr>Wingdings 3</vt:lpstr>
      <vt:lpstr>Yu Gothic UI Semilight</vt:lpstr>
      <vt:lpstr>メイリオ</vt:lpstr>
      <vt:lpstr>游ゴシック</vt:lpstr>
      <vt:lpstr>Arial</vt:lpstr>
      <vt:lpstr>ファセット</vt:lpstr>
      <vt:lpstr>KiCadで IoT電子工作を はじめよう</vt:lpstr>
      <vt:lpstr>自己紹介</vt:lpstr>
      <vt:lpstr>IoTぽいものを作る</vt:lpstr>
      <vt:lpstr>自作IoTに使えそうな 最近のデバイス</vt:lpstr>
      <vt:lpstr>使い分け</vt:lpstr>
      <vt:lpstr>モジュールを使おう</vt:lpstr>
      <vt:lpstr>オープンソース基板CADのKiCadで基板を作ってみる</vt:lpstr>
      <vt:lpstr>回路設計</vt:lpstr>
      <vt:lpstr>基板設計</vt:lpstr>
      <vt:lpstr>出来上がりイメージ</vt:lpstr>
      <vt:lpstr>作った例 </vt:lpstr>
      <vt:lpstr>デバッグどうする？</vt:lpstr>
      <vt:lpstr>格安ロジックアナライザ</vt:lpstr>
      <vt:lpstr>PulseView</vt:lpstr>
      <vt:lpstr>ロジアナの使い方</vt:lpstr>
      <vt:lpstr>おわり</vt:lpstr>
      <vt:lpstr>参考文献、画像引用元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雑に始める Iot電子工作</dc:title>
  <dc:creator>常田裕士</dc:creator>
  <cp:lastModifiedBy>常田裕士</cp:lastModifiedBy>
  <cp:revision>10</cp:revision>
  <dcterms:created xsi:type="dcterms:W3CDTF">2017-11-05T01:03:09Z</dcterms:created>
  <dcterms:modified xsi:type="dcterms:W3CDTF">2017-11-11T01:19:14Z</dcterms:modified>
</cp:coreProperties>
</file>