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1"/>
  </p:notesMasterIdLst>
  <p:sldIdLst>
    <p:sldId id="305" r:id="rId2"/>
    <p:sldId id="483" r:id="rId3"/>
    <p:sldId id="310" r:id="rId4"/>
    <p:sldId id="277" r:id="rId5"/>
    <p:sldId id="258" r:id="rId6"/>
    <p:sldId id="410" r:id="rId7"/>
    <p:sldId id="411" r:id="rId8"/>
    <p:sldId id="480" r:id="rId9"/>
    <p:sldId id="413" r:id="rId10"/>
    <p:sldId id="441" r:id="rId11"/>
    <p:sldId id="309" r:id="rId12"/>
    <p:sldId id="350" r:id="rId13"/>
    <p:sldId id="271" r:id="rId14"/>
    <p:sldId id="478" r:id="rId15"/>
    <p:sldId id="489" r:id="rId16"/>
    <p:sldId id="479" r:id="rId17"/>
    <p:sldId id="485" r:id="rId18"/>
    <p:sldId id="444" r:id="rId19"/>
    <p:sldId id="461" r:id="rId20"/>
    <p:sldId id="462" r:id="rId21"/>
    <p:sldId id="486" r:id="rId22"/>
    <p:sldId id="467" r:id="rId23"/>
    <p:sldId id="456" r:id="rId24"/>
    <p:sldId id="455" r:id="rId25"/>
    <p:sldId id="495" r:id="rId26"/>
    <p:sldId id="490" r:id="rId27"/>
    <p:sldId id="439" r:id="rId28"/>
    <p:sldId id="419" r:id="rId29"/>
    <p:sldId id="459" r:id="rId30"/>
    <p:sldId id="491" r:id="rId31"/>
    <p:sldId id="492" r:id="rId32"/>
    <p:sldId id="370" r:id="rId33"/>
    <p:sldId id="493" r:id="rId34"/>
    <p:sldId id="494" r:id="rId35"/>
    <p:sldId id="482" r:id="rId36"/>
    <p:sldId id="484" r:id="rId37"/>
    <p:sldId id="488" r:id="rId38"/>
    <p:sldId id="337" r:id="rId39"/>
    <p:sldId id="401" r:id="rId40"/>
    <p:sldId id="359" r:id="rId41"/>
    <p:sldId id="369" r:id="rId42"/>
    <p:sldId id="267" r:id="rId43"/>
    <p:sldId id="343" r:id="rId44"/>
    <p:sldId id="487" r:id="rId45"/>
    <p:sldId id="471" r:id="rId46"/>
    <p:sldId id="472" r:id="rId47"/>
    <p:sldId id="289" r:id="rId48"/>
    <p:sldId id="437" r:id="rId49"/>
    <p:sldId id="377" r:id="rId50"/>
  </p:sldIdLst>
  <p:sldSz cx="10080625" cy="7559675"/>
  <p:notesSz cx="6877050" cy="10001250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8">
          <p15:clr>
            <a:srgbClr val="A4A3A4"/>
          </p15:clr>
        </p15:guide>
        <p15:guide id="2" pos="220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mada uzi" initials="yu" lastIdx="1" clrIdx="0">
    <p:extLst>
      <p:ext uri="{19B8F6BF-5375-455C-9EA6-DF929625EA0E}">
        <p15:presenceInfo xmlns:p15="http://schemas.microsoft.com/office/powerpoint/2012/main" userId="9011fa1cfe7f8dd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F2F2F2"/>
    <a:srgbClr val="CC3300"/>
    <a:srgbClr val="FF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53" autoAdjust="0"/>
    <p:restoredTop sz="94637" autoAdjust="0"/>
  </p:normalViewPr>
  <p:slideViewPr>
    <p:cSldViewPr>
      <p:cViewPr>
        <p:scale>
          <a:sx n="70" d="100"/>
          <a:sy n="70" d="100"/>
        </p:scale>
        <p:origin x="282" y="6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43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918"/>
        <p:guide pos="220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1-12T07:00:03.675" idx="1">
    <p:pos x="10" y="10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77050" cy="10001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lIns="92942" tIns="46471" rIns="92942" bIns="46471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77050" cy="10001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942" tIns="46471" rIns="92942" bIns="46471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77050" cy="10001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942" tIns="46471" rIns="92942" bIns="46471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77050" cy="10001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942" tIns="46471" rIns="92942" bIns="46471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77050" cy="10001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942" tIns="46471" rIns="92942" bIns="46471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1"/>
            <a:ext cx="6877050" cy="9999666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942" tIns="46471" rIns="92942" bIns="46471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1"/>
            <a:ext cx="6877050" cy="9999666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942" tIns="46471" rIns="92942" bIns="46471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1"/>
            <a:ext cx="6877050" cy="9999666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942" tIns="46471" rIns="92942" bIns="46471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39946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39800" y="758825"/>
            <a:ext cx="4983163" cy="3736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8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687864" y="4750277"/>
            <a:ext cx="5487058" cy="448566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 noProof="0" smtClean="0"/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0" y="0"/>
            <a:ext cx="2979685" cy="4943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2942" tIns="46471" rIns="92942" bIns="46471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3891025" y="0"/>
            <a:ext cx="2979685" cy="4943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2942" tIns="46471" rIns="92942" bIns="46471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0" y="9497385"/>
            <a:ext cx="2979685" cy="4943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2942" tIns="46471" rIns="92942" bIns="46471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3891025" y="9497385"/>
            <a:ext cx="2971760" cy="4864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55029" algn="l"/>
                <a:tab pos="911673" algn="l"/>
                <a:tab pos="1368317" algn="l"/>
                <a:tab pos="1824960" algn="l"/>
                <a:tab pos="2281604" algn="l"/>
                <a:tab pos="2738247" algn="l"/>
                <a:tab pos="3194891" algn="l"/>
                <a:tab pos="3651534" algn="l"/>
                <a:tab pos="4108177" algn="l"/>
                <a:tab pos="4564821" algn="l"/>
                <a:tab pos="5021464" algn="l"/>
                <a:tab pos="5478108" algn="l"/>
                <a:tab pos="5934750" algn="l"/>
                <a:tab pos="6391394" algn="l"/>
                <a:tab pos="6848036" algn="l"/>
                <a:tab pos="7304681" algn="l"/>
                <a:tab pos="7761323" algn="l"/>
                <a:tab pos="8217968" algn="l"/>
                <a:tab pos="8674611" algn="l"/>
                <a:tab pos="9131255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ＭＳ Ｐ明朝" charset="-128"/>
              </a:defRPr>
            </a:lvl1pPr>
          </a:lstStyle>
          <a:p>
            <a:pPr>
              <a:defRPr/>
            </a:pPr>
            <a:fld id="{25C03B74-AFD6-421B-A38D-B6C2F9A8F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04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>
            <a:spLocks noChangeArrowheads="1"/>
          </p:cNvSpPr>
          <p:nvPr/>
        </p:nvSpPr>
        <p:spPr bwMode="auto">
          <a:xfrm>
            <a:off x="0" y="331158"/>
            <a:ext cx="1585" cy="15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942" tIns="46471" rIns="92942" bIns="46471" anchor="ctr"/>
          <a:lstStyle/>
          <a:p>
            <a:endParaRPr lang="ja-JP" altLang="en-US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body"/>
          </p:nvPr>
        </p:nvSpPr>
        <p:spPr>
          <a:xfrm>
            <a:off x="504011" y="4720173"/>
            <a:ext cx="5870613" cy="4438133"/>
          </a:xfrm>
          <a:noFill/>
          <a:ln/>
        </p:spPr>
        <p:txBody>
          <a:bodyPr wrap="none" anchor="ctr"/>
          <a:lstStyle/>
          <a:p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2145404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54793" algn="l"/>
                <a:tab pos="911170" algn="l"/>
                <a:tab pos="1367547" algn="l"/>
                <a:tab pos="1823924" algn="l"/>
                <a:tab pos="2280301" algn="l"/>
                <a:tab pos="2736678" algn="l"/>
                <a:tab pos="3194639" algn="l"/>
                <a:tab pos="3651016" algn="l"/>
                <a:tab pos="4107393" algn="l"/>
                <a:tab pos="4563770" algn="l"/>
                <a:tab pos="5020147" algn="l"/>
                <a:tab pos="5476524" algn="l"/>
                <a:tab pos="5934487" algn="l"/>
                <a:tab pos="6390864" algn="l"/>
                <a:tab pos="6847241" algn="l"/>
                <a:tab pos="7303618" algn="l"/>
                <a:tab pos="7759995" algn="l"/>
                <a:tab pos="8217956" algn="l"/>
                <a:tab pos="8674333" algn="l"/>
                <a:tab pos="9130710" algn="l"/>
              </a:tabLst>
            </a:pPr>
            <a:fld id="{D16B5C80-1F60-46F5-A596-B23D5921A55D}" type="slidenum">
              <a:rPr lang="en-US" altLang="ja-JP" smtClean="0"/>
              <a:pPr>
                <a:tabLst>
                  <a:tab pos="0" algn="l"/>
                  <a:tab pos="454793" algn="l"/>
                  <a:tab pos="911170" algn="l"/>
                  <a:tab pos="1367547" algn="l"/>
                  <a:tab pos="1823924" algn="l"/>
                  <a:tab pos="2280301" algn="l"/>
                  <a:tab pos="2736678" algn="l"/>
                  <a:tab pos="3194639" algn="l"/>
                  <a:tab pos="3651016" algn="l"/>
                  <a:tab pos="4107393" algn="l"/>
                  <a:tab pos="4563770" algn="l"/>
                  <a:tab pos="5020147" algn="l"/>
                  <a:tab pos="5476524" algn="l"/>
                  <a:tab pos="5934487" algn="l"/>
                  <a:tab pos="6390864" algn="l"/>
                  <a:tab pos="6847241" algn="l"/>
                  <a:tab pos="7303618" algn="l"/>
                  <a:tab pos="7759995" algn="l"/>
                  <a:tab pos="8217956" algn="l"/>
                  <a:tab pos="8674333" algn="l"/>
                  <a:tab pos="9130710" algn="l"/>
                </a:tabLst>
              </a:pPr>
              <a:t>5</a:t>
            </a:fld>
            <a:endParaRPr lang="en-US" altLang="ja-JP" dirty="0" smtClean="0"/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3891025" y="9497385"/>
            <a:ext cx="2979685" cy="4943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454793" algn="l"/>
                <a:tab pos="911170" algn="l"/>
                <a:tab pos="1367547" algn="l"/>
                <a:tab pos="1823924" algn="l"/>
                <a:tab pos="2280301" algn="l"/>
                <a:tab pos="2736678" algn="l"/>
                <a:tab pos="3194639" algn="l"/>
                <a:tab pos="3651016" algn="l"/>
                <a:tab pos="4107393" algn="l"/>
                <a:tab pos="4563770" algn="l"/>
                <a:tab pos="5020147" algn="l"/>
                <a:tab pos="5476524" algn="l"/>
                <a:tab pos="5934487" algn="l"/>
                <a:tab pos="6390864" algn="l"/>
                <a:tab pos="6847241" algn="l"/>
                <a:tab pos="7303618" algn="l"/>
                <a:tab pos="7759995" algn="l"/>
                <a:tab pos="8217956" algn="l"/>
                <a:tab pos="8674333" algn="l"/>
                <a:tab pos="9130710" algn="l"/>
              </a:tabLst>
            </a:pPr>
            <a:fld id="{4DB9C780-5F4C-4095-B64A-EEBF27C6646C}" type="slidenum">
              <a:rPr lang="en-US" altLang="ja-JP" sz="1400">
                <a:solidFill>
                  <a:srgbClr val="000000"/>
                </a:solidFill>
                <a:latin typeface="Times New Roman" pitchFamily="16" charset="0"/>
                <a:ea typeface="ＭＳ Ｐ明朝" charset="-128"/>
              </a:rPr>
              <a:pPr algn="r">
                <a:lnSpc>
                  <a:spcPct val="95000"/>
                </a:lnSpc>
                <a:tabLst>
                  <a:tab pos="0" algn="l"/>
                  <a:tab pos="454793" algn="l"/>
                  <a:tab pos="911170" algn="l"/>
                  <a:tab pos="1367547" algn="l"/>
                  <a:tab pos="1823924" algn="l"/>
                  <a:tab pos="2280301" algn="l"/>
                  <a:tab pos="2736678" algn="l"/>
                  <a:tab pos="3194639" algn="l"/>
                  <a:tab pos="3651016" algn="l"/>
                  <a:tab pos="4107393" algn="l"/>
                  <a:tab pos="4563770" algn="l"/>
                  <a:tab pos="5020147" algn="l"/>
                  <a:tab pos="5476524" algn="l"/>
                  <a:tab pos="5934487" algn="l"/>
                  <a:tab pos="6390864" algn="l"/>
                  <a:tab pos="6847241" algn="l"/>
                  <a:tab pos="7303618" algn="l"/>
                  <a:tab pos="7759995" algn="l"/>
                  <a:tab pos="8217956" algn="l"/>
                  <a:tab pos="8674333" algn="l"/>
                  <a:tab pos="9130710" algn="l"/>
                </a:tabLst>
              </a:pPr>
              <a:t>5</a:t>
            </a:fld>
            <a:endParaRPr lang="en-US" altLang="ja-JP" sz="1400" dirty="0">
              <a:solidFill>
                <a:srgbClr val="000000"/>
              </a:solidFill>
              <a:latin typeface="Times New Roman" pitchFamily="16" charset="0"/>
              <a:ea typeface="ＭＳ Ｐ明朝" charset="-128"/>
            </a:endParaRPr>
          </a:p>
        </p:txBody>
      </p:sp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1006437" y="758968"/>
            <a:ext cx="4861007" cy="37488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942" tIns="46471" rIns="92942" bIns="46471" anchor="ctr"/>
          <a:lstStyle/>
          <a:p>
            <a:endParaRPr lang="ja-JP" altLang="en-US"/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/>
          </p:nvPr>
        </p:nvSpPr>
        <p:spPr>
          <a:xfrm>
            <a:off x="687864" y="4750277"/>
            <a:ext cx="5488644" cy="4487253"/>
          </a:xfrm>
          <a:noFill/>
          <a:ln/>
        </p:spPr>
        <p:txBody>
          <a:bodyPr wrap="none" anchor="ctr"/>
          <a:lstStyle/>
          <a:p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1983464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54793" algn="l"/>
                <a:tab pos="911170" algn="l"/>
                <a:tab pos="1367547" algn="l"/>
                <a:tab pos="1823924" algn="l"/>
                <a:tab pos="2280301" algn="l"/>
                <a:tab pos="2736678" algn="l"/>
                <a:tab pos="3194639" algn="l"/>
                <a:tab pos="3651016" algn="l"/>
                <a:tab pos="4107393" algn="l"/>
                <a:tab pos="4563770" algn="l"/>
                <a:tab pos="5020147" algn="l"/>
                <a:tab pos="5476524" algn="l"/>
                <a:tab pos="5934487" algn="l"/>
                <a:tab pos="6390864" algn="l"/>
                <a:tab pos="6847241" algn="l"/>
                <a:tab pos="7303618" algn="l"/>
                <a:tab pos="7759995" algn="l"/>
                <a:tab pos="8217956" algn="l"/>
                <a:tab pos="8674333" algn="l"/>
                <a:tab pos="9130710" algn="l"/>
              </a:tabLst>
            </a:pPr>
            <a:fld id="{E347D201-40CF-4858-A49D-85670CAFD90C}" type="slidenum">
              <a:rPr lang="en-US" altLang="ja-JP" smtClean="0"/>
              <a:pPr>
                <a:tabLst>
                  <a:tab pos="0" algn="l"/>
                  <a:tab pos="454793" algn="l"/>
                  <a:tab pos="911170" algn="l"/>
                  <a:tab pos="1367547" algn="l"/>
                  <a:tab pos="1823924" algn="l"/>
                  <a:tab pos="2280301" algn="l"/>
                  <a:tab pos="2736678" algn="l"/>
                  <a:tab pos="3194639" algn="l"/>
                  <a:tab pos="3651016" algn="l"/>
                  <a:tab pos="4107393" algn="l"/>
                  <a:tab pos="4563770" algn="l"/>
                  <a:tab pos="5020147" algn="l"/>
                  <a:tab pos="5476524" algn="l"/>
                  <a:tab pos="5934487" algn="l"/>
                  <a:tab pos="6390864" algn="l"/>
                  <a:tab pos="6847241" algn="l"/>
                  <a:tab pos="7303618" algn="l"/>
                  <a:tab pos="7759995" algn="l"/>
                  <a:tab pos="8217956" algn="l"/>
                  <a:tab pos="8674333" algn="l"/>
                  <a:tab pos="9130710" algn="l"/>
                </a:tabLst>
              </a:pPr>
              <a:t>11</a:t>
            </a:fld>
            <a:endParaRPr lang="en-US" altLang="ja-JP" dirty="0" smtClean="0"/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3891025" y="9497385"/>
            <a:ext cx="2979685" cy="4943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454793" algn="l"/>
                <a:tab pos="911170" algn="l"/>
                <a:tab pos="1367547" algn="l"/>
                <a:tab pos="1823924" algn="l"/>
                <a:tab pos="2280301" algn="l"/>
                <a:tab pos="2736678" algn="l"/>
                <a:tab pos="3194639" algn="l"/>
                <a:tab pos="3651016" algn="l"/>
                <a:tab pos="4107393" algn="l"/>
                <a:tab pos="4563770" algn="l"/>
                <a:tab pos="5020147" algn="l"/>
                <a:tab pos="5476524" algn="l"/>
                <a:tab pos="5934487" algn="l"/>
                <a:tab pos="6390864" algn="l"/>
                <a:tab pos="6847241" algn="l"/>
                <a:tab pos="7303618" algn="l"/>
                <a:tab pos="7759995" algn="l"/>
                <a:tab pos="8217956" algn="l"/>
                <a:tab pos="8674333" algn="l"/>
                <a:tab pos="9130710" algn="l"/>
              </a:tabLst>
            </a:pPr>
            <a:fld id="{EE576243-6FBC-45D4-A90D-A2A6EEF31A3A}" type="slidenum">
              <a:rPr lang="en-US" altLang="ja-JP" sz="1400">
                <a:solidFill>
                  <a:srgbClr val="000000"/>
                </a:solidFill>
                <a:latin typeface="Times New Roman" pitchFamily="16" charset="0"/>
                <a:ea typeface="ＭＳ Ｐ明朝" charset="-128"/>
              </a:rPr>
              <a:pPr algn="r">
                <a:lnSpc>
                  <a:spcPct val="95000"/>
                </a:lnSpc>
                <a:tabLst>
                  <a:tab pos="0" algn="l"/>
                  <a:tab pos="454793" algn="l"/>
                  <a:tab pos="911170" algn="l"/>
                  <a:tab pos="1367547" algn="l"/>
                  <a:tab pos="1823924" algn="l"/>
                  <a:tab pos="2280301" algn="l"/>
                  <a:tab pos="2736678" algn="l"/>
                  <a:tab pos="3194639" algn="l"/>
                  <a:tab pos="3651016" algn="l"/>
                  <a:tab pos="4107393" algn="l"/>
                  <a:tab pos="4563770" algn="l"/>
                  <a:tab pos="5020147" algn="l"/>
                  <a:tab pos="5476524" algn="l"/>
                  <a:tab pos="5934487" algn="l"/>
                  <a:tab pos="6390864" algn="l"/>
                  <a:tab pos="6847241" algn="l"/>
                  <a:tab pos="7303618" algn="l"/>
                  <a:tab pos="7759995" algn="l"/>
                  <a:tab pos="8217956" algn="l"/>
                  <a:tab pos="8674333" algn="l"/>
                  <a:tab pos="9130710" algn="l"/>
                </a:tabLst>
              </a:pPr>
              <a:t>11</a:t>
            </a:fld>
            <a:endParaRPr lang="en-US" altLang="ja-JP" sz="1400" dirty="0">
              <a:solidFill>
                <a:srgbClr val="000000"/>
              </a:solidFill>
              <a:latin typeface="Times New Roman" pitchFamily="16" charset="0"/>
              <a:ea typeface="ＭＳ Ｐ明朝" charset="-128"/>
            </a:endParaRPr>
          </a:p>
        </p:txBody>
      </p:sp>
      <p:sp>
        <p:nvSpPr>
          <p:cNvPr id="44036" name="Text Box 2"/>
          <p:cNvSpPr txBox="1">
            <a:spLocks noChangeArrowheads="1"/>
          </p:cNvSpPr>
          <p:nvPr/>
        </p:nvSpPr>
        <p:spPr bwMode="auto">
          <a:xfrm>
            <a:off x="1006437" y="758968"/>
            <a:ext cx="4861007" cy="37488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942" tIns="46471" rIns="92942" bIns="46471" anchor="ctr"/>
          <a:lstStyle/>
          <a:p>
            <a:endParaRPr lang="ja-JP" altLang="en-US"/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body"/>
          </p:nvPr>
        </p:nvSpPr>
        <p:spPr>
          <a:xfrm>
            <a:off x="687864" y="4750277"/>
            <a:ext cx="5488644" cy="4487253"/>
          </a:xfrm>
          <a:noFill/>
          <a:ln/>
        </p:spPr>
        <p:txBody>
          <a:bodyPr wrap="none" anchor="ctr"/>
          <a:lstStyle/>
          <a:p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2941671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54793" algn="l"/>
                <a:tab pos="911170" algn="l"/>
                <a:tab pos="1367547" algn="l"/>
                <a:tab pos="1823924" algn="l"/>
                <a:tab pos="2280301" algn="l"/>
                <a:tab pos="2736678" algn="l"/>
                <a:tab pos="3194639" algn="l"/>
                <a:tab pos="3651016" algn="l"/>
                <a:tab pos="4107393" algn="l"/>
                <a:tab pos="4563770" algn="l"/>
                <a:tab pos="5020147" algn="l"/>
                <a:tab pos="5476524" algn="l"/>
                <a:tab pos="5934487" algn="l"/>
                <a:tab pos="6390864" algn="l"/>
                <a:tab pos="6847241" algn="l"/>
                <a:tab pos="7303618" algn="l"/>
                <a:tab pos="7759995" algn="l"/>
                <a:tab pos="8217956" algn="l"/>
                <a:tab pos="8674333" algn="l"/>
                <a:tab pos="9130710" algn="l"/>
              </a:tabLst>
            </a:pPr>
            <a:fld id="{B05FB311-8AE6-49E9-8010-886A37B187E3}" type="slidenum">
              <a:rPr lang="en-US" altLang="ja-JP" smtClean="0"/>
              <a:pPr>
                <a:tabLst>
                  <a:tab pos="0" algn="l"/>
                  <a:tab pos="454793" algn="l"/>
                  <a:tab pos="911170" algn="l"/>
                  <a:tab pos="1367547" algn="l"/>
                  <a:tab pos="1823924" algn="l"/>
                  <a:tab pos="2280301" algn="l"/>
                  <a:tab pos="2736678" algn="l"/>
                  <a:tab pos="3194639" algn="l"/>
                  <a:tab pos="3651016" algn="l"/>
                  <a:tab pos="4107393" algn="l"/>
                  <a:tab pos="4563770" algn="l"/>
                  <a:tab pos="5020147" algn="l"/>
                  <a:tab pos="5476524" algn="l"/>
                  <a:tab pos="5934487" algn="l"/>
                  <a:tab pos="6390864" algn="l"/>
                  <a:tab pos="6847241" algn="l"/>
                  <a:tab pos="7303618" algn="l"/>
                  <a:tab pos="7759995" algn="l"/>
                  <a:tab pos="8217956" algn="l"/>
                  <a:tab pos="8674333" algn="l"/>
                  <a:tab pos="9130710" algn="l"/>
                </a:tabLst>
              </a:pPr>
              <a:t>13</a:t>
            </a:fld>
            <a:endParaRPr lang="en-US" altLang="ja-JP" dirty="0" smtClean="0"/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91025" y="9497385"/>
            <a:ext cx="2979685" cy="4943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454793" algn="l"/>
                <a:tab pos="911170" algn="l"/>
                <a:tab pos="1367547" algn="l"/>
                <a:tab pos="1823924" algn="l"/>
                <a:tab pos="2280301" algn="l"/>
                <a:tab pos="2736678" algn="l"/>
                <a:tab pos="3194639" algn="l"/>
                <a:tab pos="3651016" algn="l"/>
                <a:tab pos="4107393" algn="l"/>
                <a:tab pos="4563770" algn="l"/>
                <a:tab pos="5020147" algn="l"/>
                <a:tab pos="5476524" algn="l"/>
                <a:tab pos="5934487" algn="l"/>
                <a:tab pos="6390864" algn="l"/>
                <a:tab pos="6847241" algn="l"/>
                <a:tab pos="7303618" algn="l"/>
                <a:tab pos="7759995" algn="l"/>
                <a:tab pos="8217956" algn="l"/>
                <a:tab pos="8674333" algn="l"/>
                <a:tab pos="9130710" algn="l"/>
              </a:tabLst>
            </a:pPr>
            <a:fld id="{53779E0B-6C93-4DA4-B041-C067EA16387E}" type="slidenum">
              <a:rPr lang="en-US" altLang="ja-JP" sz="1400">
                <a:solidFill>
                  <a:srgbClr val="000000"/>
                </a:solidFill>
                <a:latin typeface="Times New Roman" pitchFamily="16" charset="0"/>
                <a:ea typeface="ＭＳ Ｐ明朝" charset="-128"/>
              </a:rPr>
              <a:pPr algn="r">
                <a:lnSpc>
                  <a:spcPct val="95000"/>
                </a:lnSpc>
                <a:tabLst>
                  <a:tab pos="0" algn="l"/>
                  <a:tab pos="454793" algn="l"/>
                  <a:tab pos="911170" algn="l"/>
                  <a:tab pos="1367547" algn="l"/>
                  <a:tab pos="1823924" algn="l"/>
                  <a:tab pos="2280301" algn="l"/>
                  <a:tab pos="2736678" algn="l"/>
                  <a:tab pos="3194639" algn="l"/>
                  <a:tab pos="3651016" algn="l"/>
                  <a:tab pos="4107393" algn="l"/>
                  <a:tab pos="4563770" algn="l"/>
                  <a:tab pos="5020147" algn="l"/>
                  <a:tab pos="5476524" algn="l"/>
                  <a:tab pos="5934487" algn="l"/>
                  <a:tab pos="6390864" algn="l"/>
                  <a:tab pos="6847241" algn="l"/>
                  <a:tab pos="7303618" algn="l"/>
                  <a:tab pos="7759995" algn="l"/>
                  <a:tab pos="8217956" algn="l"/>
                  <a:tab pos="8674333" algn="l"/>
                  <a:tab pos="9130710" algn="l"/>
                </a:tabLst>
              </a:pPr>
              <a:t>13</a:t>
            </a:fld>
            <a:endParaRPr lang="en-US" altLang="ja-JP" sz="1400" dirty="0">
              <a:solidFill>
                <a:srgbClr val="000000"/>
              </a:solidFill>
              <a:latin typeface="Times New Roman" pitchFamily="16" charset="0"/>
              <a:ea typeface="ＭＳ Ｐ明朝" charset="-128"/>
            </a:endParaRPr>
          </a:p>
        </p:txBody>
      </p:sp>
      <p:sp>
        <p:nvSpPr>
          <p:cNvPr id="45060" name="Text Box 2"/>
          <p:cNvSpPr txBox="1">
            <a:spLocks noChangeArrowheads="1"/>
          </p:cNvSpPr>
          <p:nvPr/>
        </p:nvSpPr>
        <p:spPr bwMode="auto">
          <a:xfrm>
            <a:off x="1006437" y="758968"/>
            <a:ext cx="4861007" cy="37488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942" tIns="46471" rIns="92942" bIns="46471" anchor="ctr"/>
          <a:lstStyle/>
          <a:p>
            <a:endParaRPr lang="ja-JP" altLang="en-US"/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/>
          </p:nvPr>
        </p:nvSpPr>
        <p:spPr>
          <a:xfrm>
            <a:off x="687864" y="4750277"/>
            <a:ext cx="5488644" cy="4487253"/>
          </a:xfrm>
          <a:noFill/>
          <a:ln/>
        </p:spPr>
        <p:txBody>
          <a:bodyPr wrap="none" anchor="ctr"/>
          <a:lstStyle/>
          <a:p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3372640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1"/>
          <p:cNvSpPr>
            <a:spLocks noGrp="1" noChangeArrowheads="1"/>
          </p:cNvSpPr>
          <p:nvPr>
            <p:ph type="sldNum" sz="quarter"/>
          </p:nvPr>
        </p:nvSpPr>
        <p:spPr>
          <a:xfrm>
            <a:off x="3894196" y="9498970"/>
            <a:ext cx="2981269" cy="500696"/>
          </a:xfrm>
          <a:noFill/>
          <a:ln>
            <a:miter lim="800000"/>
          </a:ln>
        </p:spPr>
        <p:txBody>
          <a:bodyPr lIns="81482" tIns="40742" rIns="81482" bIns="40742"/>
          <a:lstStyle/>
          <a:p>
            <a:pPr>
              <a:tabLst>
                <a:tab pos="0" algn="l"/>
                <a:tab pos="454793" algn="l"/>
                <a:tab pos="911170" algn="l"/>
                <a:tab pos="1367547" algn="l"/>
                <a:tab pos="1823924" algn="l"/>
                <a:tab pos="2280301" algn="l"/>
                <a:tab pos="2736678" algn="l"/>
                <a:tab pos="3194639" algn="l"/>
                <a:tab pos="3651016" algn="l"/>
                <a:tab pos="4107393" algn="l"/>
                <a:tab pos="4563770" algn="l"/>
                <a:tab pos="5020147" algn="l"/>
                <a:tab pos="5476524" algn="l"/>
                <a:tab pos="5934487" algn="l"/>
                <a:tab pos="6390864" algn="l"/>
                <a:tab pos="6847241" algn="l"/>
                <a:tab pos="7303618" algn="l"/>
                <a:tab pos="7759995" algn="l"/>
                <a:tab pos="8217956" algn="l"/>
                <a:tab pos="8674333" algn="l"/>
                <a:tab pos="9130710" algn="l"/>
              </a:tabLst>
            </a:pPr>
            <a:fld id="{BF3E347A-5602-40B8-A6E0-282252C5005D}" type="slidenum">
              <a:rPr lang="en-US" altLang="ja-JP" smtClean="0"/>
              <a:pPr>
                <a:tabLst>
                  <a:tab pos="0" algn="l"/>
                  <a:tab pos="454793" algn="l"/>
                  <a:tab pos="911170" algn="l"/>
                  <a:tab pos="1367547" algn="l"/>
                  <a:tab pos="1823924" algn="l"/>
                  <a:tab pos="2280301" algn="l"/>
                  <a:tab pos="2736678" algn="l"/>
                  <a:tab pos="3194639" algn="l"/>
                  <a:tab pos="3651016" algn="l"/>
                  <a:tab pos="4107393" algn="l"/>
                  <a:tab pos="4563770" algn="l"/>
                  <a:tab pos="5020147" algn="l"/>
                  <a:tab pos="5476524" algn="l"/>
                  <a:tab pos="5934487" algn="l"/>
                  <a:tab pos="6390864" algn="l"/>
                  <a:tab pos="6847241" algn="l"/>
                  <a:tab pos="7303618" algn="l"/>
                  <a:tab pos="7759995" algn="l"/>
                  <a:tab pos="8217956" algn="l"/>
                  <a:tab pos="8674333" algn="l"/>
                  <a:tab pos="9130710" algn="l"/>
                </a:tabLst>
              </a:pPr>
              <a:t>40</a:t>
            </a:fld>
            <a:endParaRPr lang="en-US" altLang="ja-JP" dirty="0" smtClean="0"/>
          </a:p>
        </p:txBody>
      </p:sp>
      <p:sp>
        <p:nvSpPr>
          <p:cNvPr id="41987" name="Text Box 1"/>
          <p:cNvSpPr txBox="1">
            <a:spLocks noChangeArrowheads="1"/>
          </p:cNvSpPr>
          <p:nvPr/>
        </p:nvSpPr>
        <p:spPr bwMode="auto">
          <a:xfrm>
            <a:off x="4756" y="331158"/>
            <a:ext cx="1584" cy="15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1482" tIns="40742" rIns="81482" bIns="40742" anchor="ctr"/>
          <a:lstStyle/>
          <a:p>
            <a:endParaRPr lang="ja-JP" altLang="en-US"/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body"/>
          </p:nvPr>
        </p:nvSpPr>
        <p:spPr>
          <a:xfrm>
            <a:off x="687864" y="4751862"/>
            <a:ext cx="5494983" cy="4492006"/>
          </a:xfrm>
          <a:noFill/>
          <a:ln/>
        </p:spPr>
        <p:txBody>
          <a:bodyPr wrap="none" anchor="ctr"/>
          <a:lstStyle/>
          <a:p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306789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1"/>
          <p:cNvSpPr>
            <a:spLocks noGrp="1" noChangeArrowheads="1"/>
          </p:cNvSpPr>
          <p:nvPr>
            <p:ph type="sldNum" sz="quarter"/>
          </p:nvPr>
        </p:nvSpPr>
        <p:spPr>
          <a:xfrm>
            <a:off x="3894196" y="9498970"/>
            <a:ext cx="2981269" cy="500696"/>
          </a:xfrm>
          <a:noFill/>
          <a:ln>
            <a:miter lim="800000"/>
          </a:ln>
        </p:spPr>
        <p:txBody>
          <a:bodyPr lIns="81482" tIns="40742" rIns="81482" bIns="40742"/>
          <a:lstStyle/>
          <a:p>
            <a:pPr>
              <a:tabLst>
                <a:tab pos="0" algn="l"/>
                <a:tab pos="454793" algn="l"/>
                <a:tab pos="911170" algn="l"/>
                <a:tab pos="1367547" algn="l"/>
                <a:tab pos="1823924" algn="l"/>
                <a:tab pos="2280301" algn="l"/>
                <a:tab pos="2736678" algn="l"/>
                <a:tab pos="3194639" algn="l"/>
                <a:tab pos="3651016" algn="l"/>
                <a:tab pos="4107393" algn="l"/>
                <a:tab pos="4563770" algn="l"/>
                <a:tab pos="5020147" algn="l"/>
                <a:tab pos="5476524" algn="l"/>
                <a:tab pos="5934487" algn="l"/>
                <a:tab pos="6390864" algn="l"/>
                <a:tab pos="6847241" algn="l"/>
                <a:tab pos="7303618" algn="l"/>
                <a:tab pos="7759995" algn="l"/>
                <a:tab pos="8217956" algn="l"/>
                <a:tab pos="8674333" algn="l"/>
                <a:tab pos="9130710" algn="l"/>
              </a:tabLst>
            </a:pPr>
            <a:fld id="{BF3E347A-5602-40B8-A6E0-282252C5005D}" type="slidenum">
              <a:rPr lang="en-US" altLang="ja-JP" smtClean="0"/>
              <a:pPr>
                <a:tabLst>
                  <a:tab pos="0" algn="l"/>
                  <a:tab pos="454793" algn="l"/>
                  <a:tab pos="911170" algn="l"/>
                  <a:tab pos="1367547" algn="l"/>
                  <a:tab pos="1823924" algn="l"/>
                  <a:tab pos="2280301" algn="l"/>
                  <a:tab pos="2736678" algn="l"/>
                  <a:tab pos="3194639" algn="l"/>
                  <a:tab pos="3651016" algn="l"/>
                  <a:tab pos="4107393" algn="l"/>
                  <a:tab pos="4563770" algn="l"/>
                  <a:tab pos="5020147" algn="l"/>
                  <a:tab pos="5476524" algn="l"/>
                  <a:tab pos="5934487" algn="l"/>
                  <a:tab pos="6390864" algn="l"/>
                  <a:tab pos="6847241" algn="l"/>
                  <a:tab pos="7303618" algn="l"/>
                  <a:tab pos="7759995" algn="l"/>
                  <a:tab pos="8217956" algn="l"/>
                  <a:tab pos="8674333" algn="l"/>
                  <a:tab pos="9130710" algn="l"/>
                </a:tabLst>
              </a:pPr>
              <a:t>41</a:t>
            </a:fld>
            <a:endParaRPr lang="en-US" altLang="ja-JP" dirty="0" smtClean="0"/>
          </a:p>
        </p:txBody>
      </p:sp>
      <p:sp>
        <p:nvSpPr>
          <p:cNvPr id="41987" name="Text Box 1"/>
          <p:cNvSpPr txBox="1">
            <a:spLocks noChangeArrowheads="1"/>
          </p:cNvSpPr>
          <p:nvPr/>
        </p:nvSpPr>
        <p:spPr bwMode="auto">
          <a:xfrm>
            <a:off x="4756" y="331158"/>
            <a:ext cx="1584" cy="15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1482" tIns="40742" rIns="81482" bIns="40742" anchor="ctr"/>
          <a:lstStyle/>
          <a:p>
            <a:endParaRPr lang="ja-JP" altLang="en-US"/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body"/>
          </p:nvPr>
        </p:nvSpPr>
        <p:spPr>
          <a:xfrm>
            <a:off x="687864" y="4751862"/>
            <a:ext cx="5494983" cy="4492006"/>
          </a:xfrm>
          <a:noFill/>
          <a:ln/>
        </p:spPr>
        <p:txBody>
          <a:bodyPr wrap="none" anchor="ctr"/>
          <a:lstStyle/>
          <a:p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2453485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54793" algn="l"/>
                <a:tab pos="911170" algn="l"/>
                <a:tab pos="1367547" algn="l"/>
                <a:tab pos="1823924" algn="l"/>
                <a:tab pos="2280301" algn="l"/>
                <a:tab pos="2736678" algn="l"/>
                <a:tab pos="3194639" algn="l"/>
                <a:tab pos="3651016" algn="l"/>
                <a:tab pos="4107393" algn="l"/>
                <a:tab pos="4563770" algn="l"/>
                <a:tab pos="5020147" algn="l"/>
                <a:tab pos="5476524" algn="l"/>
                <a:tab pos="5934487" algn="l"/>
                <a:tab pos="6390864" algn="l"/>
                <a:tab pos="6847241" algn="l"/>
                <a:tab pos="7303618" algn="l"/>
                <a:tab pos="7759995" algn="l"/>
                <a:tab pos="8217956" algn="l"/>
                <a:tab pos="8674333" algn="l"/>
                <a:tab pos="9130710" algn="l"/>
              </a:tabLst>
            </a:pPr>
            <a:fld id="{3951C02E-24A0-4286-AADF-3EBFC29419D2}" type="slidenum">
              <a:rPr lang="en-US" altLang="ja-JP" smtClean="0"/>
              <a:pPr>
                <a:tabLst>
                  <a:tab pos="0" algn="l"/>
                  <a:tab pos="454793" algn="l"/>
                  <a:tab pos="911170" algn="l"/>
                  <a:tab pos="1367547" algn="l"/>
                  <a:tab pos="1823924" algn="l"/>
                  <a:tab pos="2280301" algn="l"/>
                  <a:tab pos="2736678" algn="l"/>
                  <a:tab pos="3194639" algn="l"/>
                  <a:tab pos="3651016" algn="l"/>
                  <a:tab pos="4107393" algn="l"/>
                  <a:tab pos="4563770" algn="l"/>
                  <a:tab pos="5020147" algn="l"/>
                  <a:tab pos="5476524" algn="l"/>
                  <a:tab pos="5934487" algn="l"/>
                  <a:tab pos="6390864" algn="l"/>
                  <a:tab pos="6847241" algn="l"/>
                  <a:tab pos="7303618" algn="l"/>
                  <a:tab pos="7759995" algn="l"/>
                  <a:tab pos="8217956" algn="l"/>
                  <a:tab pos="8674333" algn="l"/>
                  <a:tab pos="9130710" algn="l"/>
                </a:tabLst>
              </a:pPr>
              <a:t>42</a:t>
            </a:fld>
            <a:endParaRPr lang="en-US" altLang="ja-JP" dirty="0" smtClean="0"/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3891025" y="9497385"/>
            <a:ext cx="2979685" cy="4943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454793" algn="l"/>
                <a:tab pos="911170" algn="l"/>
                <a:tab pos="1367547" algn="l"/>
                <a:tab pos="1823924" algn="l"/>
                <a:tab pos="2280301" algn="l"/>
                <a:tab pos="2736678" algn="l"/>
                <a:tab pos="3194639" algn="l"/>
                <a:tab pos="3651016" algn="l"/>
                <a:tab pos="4107393" algn="l"/>
                <a:tab pos="4563770" algn="l"/>
                <a:tab pos="5020147" algn="l"/>
                <a:tab pos="5476524" algn="l"/>
                <a:tab pos="5934487" algn="l"/>
                <a:tab pos="6390864" algn="l"/>
                <a:tab pos="6847241" algn="l"/>
                <a:tab pos="7303618" algn="l"/>
                <a:tab pos="7759995" algn="l"/>
                <a:tab pos="8217956" algn="l"/>
                <a:tab pos="8674333" algn="l"/>
                <a:tab pos="9130710" algn="l"/>
              </a:tabLst>
            </a:pPr>
            <a:fld id="{E48BC885-B0D4-4AED-BEB6-2938A8E82D24}" type="slidenum">
              <a:rPr lang="en-US" altLang="ja-JP" sz="1400">
                <a:solidFill>
                  <a:srgbClr val="000000"/>
                </a:solidFill>
                <a:latin typeface="Times New Roman" pitchFamily="16" charset="0"/>
                <a:ea typeface="ＭＳ Ｐ明朝" charset="-128"/>
              </a:rPr>
              <a:pPr algn="r">
                <a:lnSpc>
                  <a:spcPct val="95000"/>
                </a:lnSpc>
                <a:tabLst>
                  <a:tab pos="0" algn="l"/>
                  <a:tab pos="454793" algn="l"/>
                  <a:tab pos="911170" algn="l"/>
                  <a:tab pos="1367547" algn="l"/>
                  <a:tab pos="1823924" algn="l"/>
                  <a:tab pos="2280301" algn="l"/>
                  <a:tab pos="2736678" algn="l"/>
                  <a:tab pos="3194639" algn="l"/>
                  <a:tab pos="3651016" algn="l"/>
                  <a:tab pos="4107393" algn="l"/>
                  <a:tab pos="4563770" algn="l"/>
                  <a:tab pos="5020147" algn="l"/>
                  <a:tab pos="5476524" algn="l"/>
                  <a:tab pos="5934487" algn="l"/>
                  <a:tab pos="6390864" algn="l"/>
                  <a:tab pos="6847241" algn="l"/>
                  <a:tab pos="7303618" algn="l"/>
                  <a:tab pos="7759995" algn="l"/>
                  <a:tab pos="8217956" algn="l"/>
                  <a:tab pos="8674333" algn="l"/>
                  <a:tab pos="9130710" algn="l"/>
                </a:tabLst>
              </a:pPr>
              <a:t>42</a:t>
            </a:fld>
            <a:endParaRPr lang="en-US" altLang="ja-JP" sz="1400" dirty="0">
              <a:solidFill>
                <a:srgbClr val="000000"/>
              </a:solidFill>
              <a:latin typeface="Times New Roman" pitchFamily="16" charset="0"/>
              <a:ea typeface="ＭＳ Ｐ明朝" charset="-128"/>
            </a:endParaRPr>
          </a:p>
        </p:txBody>
      </p:sp>
      <p:sp>
        <p:nvSpPr>
          <p:cNvPr id="54276" name="Text Box 2"/>
          <p:cNvSpPr txBox="1">
            <a:spLocks noChangeArrowheads="1"/>
          </p:cNvSpPr>
          <p:nvPr/>
        </p:nvSpPr>
        <p:spPr bwMode="auto">
          <a:xfrm>
            <a:off x="1006437" y="758968"/>
            <a:ext cx="4861007" cy="37488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942" tIns="46471" rIns="92942" bIns="46471" anchor="ctr"/>
          <a:lstStyle/>
          <a:p>
            <a:endParaRPr lang="ja-JP" altLang="en-US"/>
          </a:p>
        </p:txBody>
      </p:sp>
      <p:sp>
        <p:nvSpPr>
          <p:cNvPr id="54277" name="Rectangle 3"/>
          <p:cNvSpPr>
            <a:spLocks noGrp="1" noChangeArrowheads="1"/>
          </p:cNvSpPr>
          <p:nvPr>
            <p:ph type="body"/>
          </p:nvPr>
        </p:nvSpPr>
        <p:spPr>
          <a:xfrm>
            <a:off x="687864" y="4750277"/>
            <a:ext cx="5488644" cy="4487253"/>
          </a:xfrm>
          <a:noFill/>
          <a:ln/>
        </p:spPr>
        <p:txBody>
          <a:bodyPr wrap="none" anchor="ctr"/>
          <a:lstStyle/>
          <a:p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2412091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0B872-A301-40BA-814E-4A6AED6FB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E9D62-3B74-4994-9022-FB57CD858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296150" y="301625"/>
            <a:ext cx="2263775" cy="644207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0512" cy="644207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93F88-418D-4338-8A6C-FB767D26B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031" y="141744"/>
            <a:ext cx="9065562" cy="1580182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96D07-A690-4D5D-AE93-9EABD0206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F6FC8-4C03-4CB8-8103-D67DE074E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1350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106988" y="1768475"/>
            <a:ext cx="4452937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BEBAC-B1DE-455A-B65C-DF5F3098D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5A5DA-BDA0-462B-BD55-D60A8D3ECB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097B4-B9C4-42D8-81BC-7C1A12C60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2B5E6-DBB1-4139-A2C2-EB25474DC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BA595-BC0E-46B5-8A04-C2D34AE75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14D20-3EA5-4936-95BC-F51EED222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56687" cy="1247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GB" smtClean="0"/>
              <a:t>タイトルテキストの書式を編集するにはクリックします。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56687" cy="4975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GB" smtClean="0"/>
              <a:t>アウトラインテキストの書式を編集するにはクリックします。</a:t>
            </a:r>
          </a:p>
          <a:p>
            <a:pPr lvl="1"/>
            <a:r>
              <a:rPr lang="en-GB" altLang="ja-JP" smtClean="0"/>
              <a:t>2</a:t>
            </a:r>
            <a:r>
              <a:rPr lang="ja-JP" altLang="en-GB" smtClean="0"/>
              <a:t>レベル目のアウトライン</a:t>
            </a:r>
          </a:p>
          <a:p>
            <a:pPr lvl="2"/>
            <a:r>
              <a:rPr lang="en-GB" altLang="ja-JP" smtClean="0"/>
              <a:t>3</a:t>
            </a:r>
            <a:r>
              <a:rPr lang="ja-JP" altLang="en-GB" smtClean="0"/>
              <a:t>レベル目のアウトライン</a:t>
            </a:r>
          </a:p>
          <a:p>
            <a:pPr lvl="3"/>
            <a:r>
              <a:rPr lang="en-GB" altLang="ja-JP" smtClean="0"/>
              <a:t>4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5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6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7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8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9</a:t>
            </a:r>
            <a:r>
              <a:rPr lang="ja-JP" altLang="en-GB" smtClean="0"/>
              <a:t>レベル目のアウトライン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03238" y="6886575"/>
            <a:ext cx="2341562" cy="51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448050" y="6886575"/>
            <a:ext cx="3189288" cy="51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33625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ＭＳ Ｐ明朝" charset="-128"/>
              </a:defRPr>
            </a:lvl1pPr>
          </a:lstStyle>
          <a:p>
            <a:pPr>
              <a:defRPr/>
            </a:pPr>
            <a:fld id="{7BA5625F-CA76-49DB-9E84-1486A482C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charset="-128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charset="-128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charset="-128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charset="-128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charset="-128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charset="-128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charset="-128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タイトル 1"/>
          <p:cNvSpPr>
            <a:spLocks noGrp="1"/>
          </p:cNvSpPr>
          <p:nvPr>
            <p:ph type="title"/>
          </p:nvPr>
        </p:nvSpPr>
        <p:spPr>
          <a:xfrm>
            <a:off x="287338" y="251445"/>
            <a:ext cx="9066212" cy="1579563"/>
          </a:xfrm>
        </p:spPr>
        <p:txBody>
          <a:bodyPr/>
          <a:lstStyle/>
          <a:p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ＫＯＦ</a:t>
            </a:r>
            <a:r>
              <a:rPr kumimoji="1" lang="en-US" altLang="ja-JP" dirty="0" smtClean="0"/>
              <a:t>2016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 smtClean="0"/>
          </a:p>
        </p:txBody>
      </p:sp>
      <p:sp>
        <p:nvSpPr>
          <p:cNvPr id="3" name="タイトル 1"/>
          <p:cNvSpPr txBox="1">
            <a:spLocks/>
          </p:cNvSpPr>
          <p:nvPr/>
        </p:nvSpPr>
        <p:spPr bwMode="auto">
          <a:xfrm>
            <a:off x="503808" y="1331565"/>
            <a:ext cx="9066212" cy="1938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kumimoji="1" lang="ja-JP" altLang="en-US" sz="44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ホビーロボット最前線</a:t>
            </a:r>
            <a:endParaRPr kumimoji="1" lang="en-US" altLang="ja-JP" sz="44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0">
              <a:defRPr/>
            </a:pPr>
            <a:r>
              <a:rPr kumimoji="1" lang="en-US" altLang="ja-JP" sz="44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/>
            </a:r>
            <a:br>
              <a:rPr kumimoji="1" lang="en-US" altLang="ja-JP" sz="44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endParaRPr kumimoji="1" lang="ja-JP" altLang="en-US" sz="44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026486" y="3367445"/>
            <a:ext cx="7739619" cy="123726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ja-JP" altLang="en-US" sz="8000" b="1" dirty="0" smtClean="0">
                <a:ln w="11430"/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リパッケージング</a:t>
            </a:r>
            <a:endParaRPr lang="ja-JP" altLang="en-US" sz="8000" b="1" dirty="0">
              <a:ln w="11430"/>
              <a:solidFill>
                <a:srgbClr val="FF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フローチャート : 代替処理 4"/>
          <p:cNvSpPr>
            <a:spLocks noChangeArrowheads="1"/>
          </p:cNvSpPr>
          <p:nvPr/>
        </p:nvSpPr>
        <p:spPr bwMode="auto">
          <a:xfrm>
            <a:off x="1223888" y="5219997"/>
            <a:ext cx="7344816" cy="864096"/>
          </a:xfrm>
          <a:prstGeom prst="flowChartAlternateProcess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kumimoji="1" lang="ja-JP" altLang="en-US" sz="4000" dirty="0" smtClean="0">
                <a:solidFill>
                  <a:schemeClr val="tx1"/>
                </a:solidFill>
              </a:rPr>
              <a:t>温故</a:t>
            </a:r>
            <a:r>
              <a:rPr kumimoji="1" lang="ja-JP" altLang="en-US" sz="4000" dirty="0">
                <a:solidFill>
                  <a:schemeClr val="tx1"/>
                </a:solidFill>
              </a:rPr>
              <a:t>知新</a:t>
            </a:r>
            <a:r>
              <a:rPr kumimoji="1" lang="ja-JP" altLang="en-US" sz="4000" dirty="0" smtClean="0">
                <a:solidFill>
                  <a:schemeClr val="tx1"/>
                </a:solidFill>
              </a:rPr>
              <a:t>？　いつか来た道</a:t>
            </a:r>
            <a:endParaRPr kumimoji="1" lang="ja-JP" altLang="en-US" sz="4000" dirty="0">
              <a:solidFill>
                <a:schemeClr val="tx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320232" y="6732588"/>
            <a:ext cx="5544940" cy="754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US" sz="4400" dirty="0" smtClean="0">
                <a:solidFill>
                  <a:srgbClr val="000000"/>
                </a:solidFill>
              </a:rPr>
              <a:t>うじ／</a:t>
            </a:r>
            <a:r>
              <a:rPr lang="en-US" sz="4400" dirty="0" err="1" smtClean="0">
                <a:solidFill>
                  <a:srgbClr val="000000"/>
                </a:solidFill>
              </a:rPr>
              <a:t>やまだ</a:t>
            </a:r>
            <a:r>
              <a:rPr lang="en-US" sz="4400" dirty="0">
                <a:solidFill>
                  <a:srgbClr val="000000"/>
                </a:solidFill>
              </a:rPr>
              <a:t>　</a:t>
            </a:r>
            <a:r>
              <a:rPr lang="en-US" sz="4400" dirty="0" err="1">
                <a:solidFill>
                  <a:srgbClr val="000000"/>
                </a:solidFill>
              </a:rPr>
              <a:t>はるひろ</a:t>
            </a:r>
            <a:endParaRPr lang="en-US" sz="4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IMAG0160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768" y="1545287"/>
            <a:ext cx="9731434" cy="554691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295896" y="395461"/>
            <a:ext cx="7632848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C00000"/>
                </a:solidFill>
              </a:rPr>
              <a:t>大会の企画をしたり　しています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80625" cy="7380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171" name="AutoShape 2"/>
          <p:cNvSpPr>
            <a:spLocks noChangeArrowheads="1"/>
          </p:cNvSpPr>
          <p:nvPr/>
        </p:nvSpPr>
        <p:spPr bwMode="auto">
          <a:xfrm>
            <a:off x="612775" y="5292725"/>
            <a:ext cx="1979613" cy="720725"/>
          </a:xfrm>
          <a:prstGeom prst="wedgeRectCallout">
            <a:avLst>
              <a:gd name="adj1" fmla="val -8847"/>
              <a:gd name="adj2" fmla="val 160144"/>
            </a:avLst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US">
                <a:solidFill>
                  <a:srgbClr val="000000"/>
                </a:solidFill>
              </a:rPr>
              <a:t>九州練習会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172" name="AutoShape 3"/>
          <p:cNvSpPr>
            <a:spLocks noChangeArrowheads="1"/>
          </p:cNvSpPr>
          <p:nvPr/>
        </p:nvSpPr>
        <p:spPr bwMode="auto">
          <a:xfrm>
            <a:off x="5327650" y="2411413"/>
            <a:ext cx="2305050" cy="720725"/>
          </a:xfrm>
          <a:prstGeom prst="wedgeRectCallout">
            <a:avLst>
              <a:gd name="adj1" fmla="val 21444"/>
              <a:gd name="adj2" fmla="val 134968"/>
            </a:avLst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</a:rPr>
              <a:t>ナガレンジャー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3" name="AutoShape 4"/>
          <p:cNvSpPr>
            <a:spLocks noChangeArrowheads="1"/>
          </p:cNvSpPr>
          <p:nvPr/>
        </p:nvSpPr>
        <p:spPr bwMode="auto">
          <a:xfrm>
            <a:off x="3132138" y="6551613"/>
            <a:ext cx="1979612" cy="720725"/>
          </a:xfrm>
          <a:prstGeom prst="wedgeRectCallout">
            <a:avLst>
              <a:gd name="adj1" fmla="val -32426"/>
              <a:gd name="adj2" fmla="val -80634"/>
            </a:avLst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</a:rPr>
              <a:t>ロボカントリー４</a:t>
            </a:r>
          </a:p>
        </p:txBody>
      </p:sp>
      <p:sp>
        <p:nvSpPr>
          <p:cNvPr id="7174" name="AutoShape 5"/>
          <p:cNvSpPr>
            <a:spLocks noChangeArrowheads="1"/>
          </p:cNvSpPr>
          <p:nvPr/>
        </p:nvSpPr>
        <p:spPr bwMode="auto">
          <a:xfrm>
            <a:off x="7559675" y="4932363"/>
            <a:ext cx="1801813" cy="792162"/>
          </a:xfrm>
          <a:prstGeom prst="wedgeRectCallout">
            <a:avLst>
              <a:gd name="adj1" fmla="val -83866"/>
              <a:gd name="adj2" fmla="val 2620"/>
            </a:avLst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US">
                <a:solidFill>
                  <a:srgbClr val="000000"/>
                </a:solidFill>
              </a:rPr>
              <a:t>ロボサバゲ</a:t>
            </a:r>
            <a:endParaRPr lang="en-US" altLang="ja-JP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US">
                <a:solidFill>
                  <a:srgbClr val="000000"/>
                </a:solidFill>
              </a:rPr>
              <a:t>ロボジャパン</a:t>
            </a:r>
            <a:endParaRPr lang="en-US" altLang="ja-JP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US">
                <a:solidFill>
                  <a:srgbClr val="000000"/>
                </a:solidFill>
              </a:rPr>
              <a:t>関東練習会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175" name="AutoShape 6"/>
          <p:cNvSpPr>
            <a:spLocks noChangeArrowheads="1"/>
          </p:cNvSpPr>
          <p:nvPr/>
        </p:nvSpPr>
        <p:spPr bwMode="auto">
          <a:xfrm>
            <a:off x="5867400" y="5832475"/>
            <a:ext cx="1981200" cy="900113"/>
          </a:xfrm>
          <a:prstGeom prst="wedgeRectCallout">
            <a:avLst>
              <a:gd name="adj1" fmla="val -89792"/>
              <a:gd name="adj2" fmla="val -47352"/>
            </a:avLst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</a:rPr>
              <a:t>ろぼちゃんぷ</a:t>
            </a:r>
            <a:br>
              <a:rPr lang="en-US">
                <a:solidFill>
                  <a:srgbClr val="000000"/>
                </a:solidFill>
              </a:rPr>
            </a:br>
            <a:r>
              <a:rPr lang="ja-JP" altLang="en-US">
                <a:solidFill>
                  <a:srgbClr val="000000"/>
                </a:solidFill>
              </a:rPr>
              <a:t>中部練習会</a:t>
            </a:r>
            <a:endParaRPr lang="en-US" altLang="ja-JP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US">
                <a:solidFill>
                  <a:srgbClr val="000000"/>
                </a:solidFill>
              </a:rPr>
              <a:t>ロボサッカー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176" name="Text Box 7"/>
          <p:cNvSpPr txBox="1">
            <a:spLocks noChangeArrowheads="1"/>
          </p:cNvSpPr>
          <p:nvPr/>
        </p:nvSpPr>
        <p:spPr bwMode="auto">
          <a:xfrm>
            <a:off x="360363" y="539750"/>
            <a:ext cx="3276600" cy="1004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US" sz="6000">
                <a:solidFill>
                  <a:srgbClr val="000000"/>
                </a:solidFill>
              </a:rPr>
              <a:t>提携組織</a:t>
            </a:r>
            <a:endParaRPr lang="en-US" sz="6000">
              <a:solidFill>
                <a:srgbClr val="000000"/>
              </a:solidFill>
            </a:endParaRPr>
          </a:p>
        </p:txBody>
      </p:sp>
      <p:sp>
        <p:nvSpPr>
          <p:cNvPr id="7177" name="AutoShape 8"/>
          <p:cNvSpPr>
            <a:spLocks noChangeArrowheads="1"/>
          </p:cNvSpPr>
          <p:nvPr/>
        </p:nvSpPr>
        <p:spPr bwMode="auto">
          <a:xfrm>
            <a:off x="3132138" y="4140200"/>
            <a:ext cx="2268537" cy="1295400"/>
          </a:xfrm>
          <a:prstGeom prst="wedgeRectCallout">
            <a:avLst>
              <a:gd name="adj1" fmla="val 7222"/>
              <a:gd name="adj2" fmla="val 82523"/>
            </a:avLst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</a:rPr>
              <a:t>ロボファイト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</a:rPr>
              <a:t>ロボゴング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</a:rPr>
              <a:t>ロボプロステーション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</a:rPr>
              <a:t>姫路ロボチャレンジ</a:t>
            </a:r>
            <a:br>
              <a:rPr lang="en-US">
                <a:solidFill>
                  <a:srgbClr val="000000"/>
                </a:solidFill>
              </a:rPr>
            </a:br>
            <a:r>
              <a:rPr lang="ja-JP" altLang="en-US">
                <a:solidFill>
                  <a:srgbClr val="000000"/>
                </a:solidFill>
              </a:rPr>
              <a:t>関西各大学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178" name="AutoShape 3"/>
          <p:cNvSpPr>
            <a:spLocks noChangeArrowheads="1"/>
          </p:cNvSpPr>
          <p:nvPr/>
        </p:nvSpPr>
        <p:spPr bwMode="auto">
          <a:xfrm>
            <a:off x="215900" y="2051050"/>
            <a:ext cx="1584325" cy="720725"/>
          </a:xfrm>
          <a:prstGeom prst="wedgeRectCallout">
            <a:avLst>
              <a:gd name="adj1" fmla="val -47153"/>
              <a:gd name="adj2" fmla="val 95093"/>
            </a:avLst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US">
                <a:solidFill>
                  <a:srgbClr val="000000"/>
                </a:solidFill>
              </a:rPr>
              <a:t>韓国</a:t>
            </a:r>
            <a:r>
              <a:rPr lang="en-US" altLang="ja-JP">
                <a:solidFill>
                  <a:srgbClr val="000000"/>
                </a:solidFill>
              </a:rPr>
              <a:t/>
            </a:r>
            <a:br>
              <a:rPr lang="en-US" altLang="ja-JP">
                <a:solidFill>
                  <a:srgbClr val="000000"/>
                </a:solidFill>
              </a:rPr>
            </a:br>
            <a:r>
              <a:rPr lang="en-US" altLang="ja-JP">
                <a:solidFill>
                  <a:srgbClr val="000000"/>
                </a:solidFill>
              </a:rPr>
              <a:t> robolife</a:t>
            </a:r>
          </a:p>
        </p:txBody>
      </p:sp>
      <p:sp>
        <p:nvSpPr>
          <p:cNvPr id="7179" name="AutoShape 5"/>
          <p:cNvSpPr>
            <a:spLocks noChangeArrowheads="1"/>
          </p:cNvSpPr>
          <p:nvPr/>
        </p:nvSpPr>
        <p:spPr bwMode="auto">
          <a:xfrm>
            <a:off x="7486650" y="3851275"/>
            <a:ext cx="1730375" cy="792163"/>
          </a:xfrm>
          <a:prstGeom prst="wedgeRectCallout">
            <a:avLst>
              <a:gd name="adj1" fmla="val -87491"/>
              <a:gd name="adj2" fmla="val 76579"/>
            </a:avLst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</a:rPr>
              <a:t>できんのか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</a:rPr>
              <a:t>わんだほー</a:t>
            </a:r>
            <a:br>
              <a:rPr lang="en-US">
                <a:solidFill>
                  <a:srgbClr val="000000"/>
                </a:solidFill>
              </a:rPr>
            </a:br>
            <a:r>
              <a:rPr lang="ja-JP" altLang="en-US">
                <a:solidFill>
                  <a:srgbClr val="000000"/>
                </a:solidFill>
              </a:rPr>
              <a:t>関東各大学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180" name="AutoShape 5"/>
          <p:cNvSpPr>
            <a:spLocks noChangeArrowheads="1"/>
          </p:cNvSpPr>
          <p:nvPr/>
        </p:nvSpPr>
        <p:spPr bwMode="auto">
          <a:xfrm>
            <a:off x="7704138" y="1187450"/>
            <a:ext cx="1800225" cy="720725"/>
          </a:xfrm>
          <a:prstGeom prst="wedgeRectCallout">
            <a:avLst>
              <a:gd name="adj1" fmla="val 74139"/>
              <a:gd name="adj2" fmla="val 20343"/>
            </a:avLst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US">
                <a:solidFill>
                  <a:srgbClr val="000000"/>
                </a:solidFill>
              </a:rPr>
              <a:t>北米</a:t>
            </a:r>
            <a:r>
              <a:rPr lang="en-US" altLang="ja-JP">
                <a:solidFill>
                  <a:srgbClr val="000000"/>
                </a:solidFill>
              </a:rPr>
              <a:t/>
            </a:r>
            <a:br>
              <a:rPr lang="en-US" altLang="ja-JP">
                <a:solidFill>
                  <a:srgbClr val="000000"/>
                </a:solidFill>
              </a:rPr>
            </a:br>
            <a:r>
              <a:rPr lang="en-US" altLang="ja-JP">
                <a:solidFill>
                  <a:srgbClr val="000000"/>
                </a:solidFill>
              </a:rPr>
              <a:t>ROBOGAMES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364365" y="3676291"/>
            <a:ext cx="1515158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C00000"/>
                </a:solidFill>
              </a:rPr>
              <a:t>チームばん</a:t>
            </a:r>
            <a:r>
              <a:rPr kumimoji="1" lang="ja-JP" altLang="en-US" dirty="0" err="1" smtClean="0">
                <a:solidFill>
                  <a:srgbClr val="C00000"/>
                </a:solidFill>
              </a:rPr>
              <a:t>び</a:t>
            </a:r>
            <a:endParaRPr kumimoji="1" lang="ja-JP" altLang="en-US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タイトル 1"/>
          <p:cNvSpPr>
            <a:spLocks noGrp="1"/>
          </p:cNvSpPr>
          <p:nvPr>
            <p:ph type="title"/>
          </p:nvPr>
        </p:nvSpPr>
        <p:spPr>
          <a:xfrm>
            <a:off x="576263" y="2484438"/>
            <a:ext cx="9064625" cy="1579562"/>
          </a:xfrm>
        </p:spPr>
        <p:txBody>
          <a:bodyPr/>
          <a:lstStyle/>
          <a:p>
            <a:r>
              <a:rPr kumimoji="1" lang="ja-JP" altLang="en-US" smtClean="0"/>
              <a:t>最近の話題</a:t>
            </a:r>
          </a:p>
        </p:txBody>
      </p:sp>
      <p:pic>
        <p:nvPicPr>
          <p:cNvPr id="1741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9100" y="179388"/>
            <a:ext cx="324167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179388" y="35421"/>
            <a:ext cx="7380287" cy="7475537"/>
          </a:xfrm>
          <a:prstGeom prst="rect">
            <a:avLst/>
          </a:prstGeom>
          <a:solidFill>
            <a:srgbClr val="008080"/>
          </a:solidFill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Font typeface="Times New Roman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4000" dirty="0" err="1">
                <a:solidFill>
                  <a:srgbClr val="000000"/>
                </a:solidFill>
              </a:rPr>
              <a:t>ロボット周期説</a:t>
            </a:r>
            <a:endParaRPr lang="en-US" sz="4000" dirty="0">
              <a:solidFill>
                <a:srgbClr val="000000"/>
              </a:solidFill>
            </a:endParaRP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>
                <a:solidFill>
                  <a:srgbClr val="FFFFFF"/>
                </a:solidFill>
              </a:rPr>
              <a:t>映画メトロポリス</a:t>
            </a:r>
            <a:r>
              <a:rPr lang="en-US" altLang="ja-JP" sz="2400" baseline="-1000" dirty="0">
                <a:solidFill>
                  <a:srgbClr val="FFFFFF"/>
                </a:solidFill>
              </a:rPr>
              <a:t>1927</a:t>
            </a:r>
            <a:br>
              <a:rPr lang="en-US" altLang="ja-JP" sz="2400" baseline="-1000" dirty="0">
                <a:solidFill>
                  <a:srgbClr val="FFFFFF"/>
                </a:solidFill>
              </a:rPr>
            </a:br>
            <a:endParaRPr lang="en-US" altLang="ja-JP" sz="2400" baseline="-1000" dirty="0">
              <a:solidFill>
                <a:srgbClr val="FFFFFF"/>
              </a:solidFill>
            </a:endParaRP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 err="1">
                <a:solidFill>
                  <a:srgbClr val="FFFFFF"/>
                </a:solidFill>
              </a:rPr>
              <a:t>冷戦競争</a:t>
            </a:r>
            <a:r>
              <a:rPr lang="en-US" sz="2400" baseline="-1000" dirty="0">
                <a:solidFill>
                  <a:srgbClr val="FFFFFF"/>
                </a:solidFill>
              </a:rPr>
              <a:t>　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>
                <a:solidFill>
                  <a:srgbClr val="FFFFFF"/>
                </a:solidFill>
              </a:rPr>
              <a:t>スプートニク</a:t>
            </a:r>
            <a:r>
              <a:rPr lang="en-US" altLang="ja-JP" sz="2400" baseline="-1000" dirty="0">
                <a:solidFill>
                  <a:srgbClr val="FFFFFF"/>
                </a:solidFill>
              </a:rPr>
              <a:t>1957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>
                <a:solidFill>
                  <a:srgbClr val="FFFFFF"/>
                </a:solidFill>
              </a:rPr>
              <a:t>新幹線開通１９６５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>
                <a:solidFill>
                  <a:srgbClr val="FFFFFF"/>
                </a:solidFill>
              </a:rPr>
              <a:t>オイルショック①</a:t>
            </a:r>
            <a:r>
              <a:rPr lang="en-US" altLang="ja-JP" sz="2400" baseline="-1000" dirty="0">
                <a:solidFill>
                  <a:srgbClr val="FFFFFF"/>
                </a:solidFill>
              </a:rPr>
              <a:t>1970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>
                <a:solidFill>
                  <a:srgbClr val="FFFFFF"/>
                </a:solidFill>
              </a:rPr>
              <a:t>沖縄海洋博</a:t>
            </a:r>
            <a:r>
              <a:rPr lang="en-US" altLang="ja-JP" sz="2400" baseline="-1000" dirty="0">
                <a:solidFill>
                  <a:srgbClr val="FFFFFF"/>
                </a:solidFill>
              </a:rPr>
              <a:t>1975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>
                <a:solidFill>
                  <a:srgbClr val="FFFFFF"/>
                </a:solidFill>
              </a:rPr>
              <a:t>産業ロボット元年</a:t>
            </a:r>
            <a:r>
              <a:rPr lang="en-US" altLang="ja-JP" sz="2400" baseline="-1000" dirty="0">
                <a:solidFill>
                  <a:srgbClr val="FFFFFF"/>
                </a:solidFill>
              </a:rPr>
              <a:t>1980	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>
                <a:solidFill>
                  <a:srgbClr val="FFFFFF"/>
                </a:solidFill>
              </a:rPr>
              <a:t>つくば科学博１９８５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>
                <a:solidFill>
                  <a:srgbClr val="FFFFFF"/>
                </a:solidFill>
              </a:rPr>
              <a:t>花の博覧会１９９０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>
                <a:solidFill>
                  <a:srgbClr val="FFFFFF"/>
                </a:solidFill>
              </a:rPr>
              <a:t>本田</a:t>
            </a:r>
            <a:r>
              <a:rPr lang="en-US" altLang="ja-JP" sz="2400" baseline="-1000" dirty="0">
                <a:solidFill>
                  <a:srgbClr val="FFFFFF"/>
                </a:solidFill>
              </a:rPr>
              <a:t>P2</a:t>
            </a:r>
            <a:r>
              <a:rPr lang="en-US" sz="2400" baseline="-1000" dirty="0">
                <a:solidFill>
                  <a:srgbClr val="FFFFFF"/>
                </a:solidFill>
              </a:rPr>
              <a:t>公開　</a:t>
            </a:r>
            <a:r>
              <a:rPr lang="en-US" altLang="ja-JP" sz="2400" baseline="-1000" dirty="0">
                <a:solidFill>
                  <a:srgbClr val="FFFFFF"/>
                </a:solidFill>
              </a:rPr>
              <a:t>1997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ja-JP" sz="2400" baseline="-1000" dirty="0">
                <a:solidFill>
                  <a:srgbClr val="FFFFFF"/>
                </a:solidFill>
              </a:rPr>
              <a:t>AIBO</a:t>
            </a:r>
            <a:r>
              <a:rPr lang="en-US" sz="2400" baseline="-1000" dirty="0">
                <a:solidFill>
                  <a:srgbClr val="FFFFFF"/>
                </a:solidFill>
              </a:rPr>
              <a:t>　１９９９               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>
                <a:solidFill>
                  <a:srgbClr val="FFFFFF"/>
                </a:solidFill>
              </a:rPr>
              <a:t>　</a:t>
            </a:r>
            <a:r>
              <a:rPr lang="en-US" sz="2400" baseline="-1000" dirty="0" err="1">
                <a:solidFill>
                  <a:srgbClr val="FFFFFF"/>
                </a:solidFill>
              </a:rPr>
              <a:t>愛知窮博</a:t>
            </a:r>
            <a:r>
              <a:rPr lang="en-US" sz="2400" baseline="-1000" dirty="0">
                <a:solidFill>
                  <a:srgbClr val="FFFFFF"/>
                </a:solidFill>
              </a:rPr>
              <a:t>　</a:t>
            </a:r>
            <a:r>
              <a:rPr lang="en-US" altLang="ja-JP" sz="2400" baseline="-1000" dirty="0" smtClean="0">
                <a:solidFill>
                  <a:srgbClr val="FFFFFF"/>
                </a:solidFill>
              </a:rPr>
              <a:t>2005</a:t>
            </a:r>
          </a:p>
          <a:p>
            <a:pPr marL="1130300" lvl="2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US" sz="2400" baseline="-1000" dirty="0" smtClean="0">
                <a:solidFill>
                  <a:srgbClr val="FFFFFF"/>
                </a:solidFill>
              </a:rPr>
              <a:t>　</a:t>
            </a:r>
            <a:r>
              <a:rPr lang="en-US" altLang="ja-JP" sz="2400" baseline="-1000" dirty="0">
                <a:solidFill>
                  <a:srgbClr val="FFFFFF"/>
                </a:solidFill>
              </a:rPr>
              <a:t/>
            </a:r>
            <a:br>
              <a:rPr lang="en-US" altLang="ja-JP" sz="2400" baseline="-1000" dirty="0">
                <a:solidFill>
                  <a:srgbClr val="FFFFFF"/>
                </a:solidFill>
              </a:rPr>
            </a:br>
            <a:r>
              <a:rPr lang="en-US" sz="2400" baseline="-1000" dirty="0">
                <a:solidFill>
                  <a:srgbClr val="FFFFFF"/>
                </a:solidFill>
              </a:rPr>
              <a:t>　　　エヴァンゲリオン</a:t>
            </a:r>
            <a:r>
              <a:rPr lang="en-US" altLang="ja-JP" sz="2400" baseline="-1000" dirty="0" smtClean="0">
                <a:solidFill>
                  <a:srgbClr val="FFFFFF"/>
                </a:solidFill>
              </a:rPr>
              <a:t>2015</a:t>
            </a:r>
            <a:br>
              <a:rPr lang="en-US" altLang="ja-JP" sz="2400" baseline="-1000" dirty="0" smtClean="0">
                <a:solidFill>
                  <a:srgbClr val="FFFFFF"/>
                </a:solidFill>
              </a:rPr>
            </a:br>
            <a:r>
              <a:rPr lang="ja-JP" altLang="en-US" sz="2400" baseline="-1000" dirty="0" smtClean="0">
                <a:solidFill>
                  <a:srgbClr val="FFFFFF"/>
                </a:solidFill>
              </a:rPr>
              <a:t>　　　ガンダム</a:t>
            </a:r>
            <a:r>
              <a:rPr lang="en-US" altLang="ja-JP" sz="2400" baseline="-1000" dirty="0" smtClean="0">
                <a:solidFill>
                  <a:srgbClr val="FFFFFF"/>
                </a:solidFill>
              </a:rPr>
              <a:t>40</a:t>
            </a:r>
            <a:r>
              <a:rPr lang="ja-JP" altLang="en-US" sz="2400" baseline="-1000" dirty="0" smtClean="0">
                <a:solidFill>
                  <a:srgbClr val="FFFFFF"/>
                </a:solidFill>
              </a:rPr>
              <a:t>周年　＝２０１９</a:t>
            </a:r>
            <a:r>
              <a:rPr lang="en-US" altLang="ja-JP" sz="2400" baseline="-1000" dirty="0">
                <a:solidFill>
                  <a:srgbClr val="FFFFFF"/>
                </a:solidFill>
              </a:rPr>
              <a:t/>
            </a:r>
            <a:br>
              <a:rPr lang="en-US" altLang="ja-JP" sz="2400" baseline="-1000" dirty="0">
                <a:solidFill>
                  <a:srgbClr val="FFFFFF"/>
                </a:solidFill>
              </a:rPr>
            </a:br>
            <a:endParaRPr lang="en-US" altLang="ja-JP" sz="2400" baseline="-1000" dirty="0">
              <a:solidFill>
                <a:srgbClr val="FFFFFF"/>
              </a:solidFill>
            </a:endParaRP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>
                <a:solidFill>
                  <a:srgbClr val="FFFFFF"/>
                </a:solidFill>
              </a:rPr>
              <a:t>　</a:t>
            </a:r>
            <a:r>
              <a:rPr lang="en-US" sz="2400" baseline="-1000" dirty="0" err="1">
                <a:solidFill>
                  <a:srgbClr val="FFFFFF"/>
                </a:solidFill>
              </a:rPr>
              <a:t>何か</a:t>
            </a:r>
            <a:r>
              <a:rPr lang="en-US" sz="2400" baseline="-1000" dirty="0">
                <a:solidFill>
                  <a:srgbClr val="FFFFFF"/>
                </a:solidFill>
              </a:rPr>
              <a:t>？</a:t>
            </a:r>
            <a:r>
              <a:rPr lang="en-US" sz="2400" baseline="-1000" dirty="0" smtClean="0">
                <a:solidFill>
                  <a:srgbClr val="FFFFFF"/>
                </a:solidFill>
              </a:rPr>
              <a:t>２０２０</a:t>
            </a:r>
            <a:r>
              <a:rPr lang="ja-JP" altLang="en-US" sz="2400" baseline="-1000" dirty="0" smtClean="0">
                <a:solidFill>
                  <a:srgbClr val="FFFFFF"/>
                </a:solidFill>
              </a:rPr>
              <a:t>＝東京オリンピック　</a:t>
            </a:r>
            <a:r>
              <a:rPr lang="en-US" altLang="ja-JP" sz="2400" baseline="-1000" dirty="0">
                <a:solidFill>
                  <a:srgbClr val="FFFFFF"/>
                </a:solidFill>
              </a:rPr>
              <a:t/>
            </a:r>
            <a:br>
              <a:rPr lang="en-US" altLang="ja-JP" sz="2400" baseline="-1000" dirty="0">
                <a:solidFill>
                  <a:srgbClr val="FFFFFF"/>
                </a:solidFill>
              </a:rPr>
            </a:br>
            <a:r>
              <a:rPr lang="en-US" altLang="ja-JP" sz="2400" baseline="-1000" dirty="0">
                <a:solidFill>
                  <a:srgbClr val="FFFFFF"/>
                </a:solidFill>
              </a:rPr>
              <a:t>                               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>
                <a:solidFill>
                  <a:srgbClr val="FFFFFF"/>
                </a:solidFill>
              </a:rPr>
              <a:t>　ロボカップ</a:t>
            </a:r>
            <a:r>
              <a:rPr lang="en-US" altLang="ja-JP" sz="2400" baseline="-1000" dirty="0">
                <a:solidFill>
                  <a:srgbClr val="FFFFFF"/>
                </a:solidFill>
              </a:rPr>
              <a:t>2050</a:t>
            </a:r>
            <a:r>
              <a:rPr lang="en-US" sz="2400" baseline="-1000" dirty="0">
                <a:solidFill>
                  <a:srgbClr val="FFFFFF"/>
                </a:solidFill>
              </a:rPr>
              <a:t>！！</a:t>
            </a:r>
          </a:p>
        </p:txBody>
      </p:sp>
      <p:grpSp>
        <p:nvGrpSpPr>
          <p:cNvPr id="8195" name="Group 2"/>
          <p:cNvGrpSpPr>
            <a:grpSpLocks/>
          </p:cNvGrpSpPr>
          <p:nvPr/>
        </p:nvGrpSpPr>
        <p:grpSpPr bwMode="auto">
          <a:xfrm>
            <a:off x="5149850" y="612775"/>
            <a:ext cx="2698750" cy="1184275"/>
            <a:chOff x="3244" y="386"/>
            <a:chExt cx="1700" cy="746"/>
          </a:xfrm>
        </p:grpSpPr>
        <p:sp>
          <p:nvSpPr>
            <p:cNvPr id="8236" name="Line 3"/>
            <p:cNvSpPr>
              <a:spLocks noChangeShapeType="1"/>
            </p:cNvSpPr>
            <p:nvPr/>
          </p:nvSpPr>
          <p:spPr bwMode="auto">
            <a:xfrm>
              <a:off x="3244" y="721"/>
              <a:ext cx="1133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37" name="AutoShape 4"/>
            <p:cNvSpPr>
              <a:spLocks noChangeArrowheads="1"/>
            </p:cNvSpPr>
            <p:nvPr/>
          </p:nvSpPr>
          <p:spPr bwMode="auto">
            <a:xfrm>
              <a:off x="3245" y="386"/>
              <a:ext cx="906" cy="187"/>
            </a:xfrm>
            <a:prstGeom prst="roundRect">
              <a:avLst>
                <a:gd name="adj" fmla="val 537"/>
              </a:avLst>
            </a:prstGeom>
            <a:solidFill>
              <a:srgbClr val="3DEB3D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38" name="AutoShape 5"/>
            <p:cNvSpPr>
              <a:spLocks noChangeArrowheads="1"/>
            </p:cNvSpPr>
            <p:nvPr/>
          </p:nvSpPr>
          <p:spPr bwMode="auto">
            <a:xfrm>
              <a:off x="3245" y="573"/>
              <a:ext cx="1700" cy="186"/>
            </a:xfrm>
            <a:prstGeom prst="roundRect">
              <a:avLst>
                <a:gd name="adj" fmla="val 537"/>
              </a:avLst>
            </a:prstGeom>
            <a:solidFill>
              <a:srgbClr val="FF66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39" name="AutoShape 6"/>
            <p:cNvSpPr>
              <a:spLocks noChangeArrowheads="1"/>
            </p:cNvSpPr>
            <p:nvPr/>
          </p:nvSpPr>
          <p:spPr bwMode="auto">
            <a:xfrm>
              <a:off x="3245" y="758"/>
              <a:ext cx="906" cy="187"/>
            </a:xfrm>
            <a:prstGeom prst="roundRect">
              <a:avLst>
                <a:gd name="adj" fmla="val 537"/>
              </a:avLst>
            </a:prstGeom>
            <a:solidFill>
              <a:srgbClr val="FFD32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40" name="AutoShape 7"/>
            <p:cNvSpPr>
              <a:spLocks noChangeArrowheads="1"/>
            </p:cNvSpPr>
            <p:nvPr/>
          </p:nvSpPr>
          <p:spPr bwMode="auto">
            <a:xfrm>
              <a:off x="3245" y="946"/>
              <a:ext cx="454" cy="187"/>
            </a:xfrm>
            <a:prstGeom prst="roundRect">
              <a:avLst>
                <a:gd name="adj" fmla="val 537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8196" name="Group 8"/>
          <p:cNvGrpSpPr>
            <a:grpSpLocks/>
          </p:cNvGrpSpPr>
          <p:nvPr/>
        </p:nvGrpSpPr>
        <p:grpSpPr bwMode="auto">
          <a:xfrm>
            <a:off x="5151438" y="1800225"/>
            <a:ext cx="2697162" cy="1252538"/>
            <a:chOff x="3245" y="1134"/>
            <a:chExt cx="1699" cy="789"/>
          </a:xfrm>
        </p:grpSpPr>
        <p:sp>
          <p:nvSpPr>
            <p:cNvPr id="8231" name="Line 9"/>
            <p:cNvSpPr>
              <a:spLocks noChangeShapeType="1"/>
            </p:cNvSpPr>
            <p:nvPr/>
          </p:nvSpPr>
          <p:spPr bwMode="auto">
            <a:xfrm>
              <a:off x="3245" y="1488"/>
              <a:ext cx="1133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32" name="AutoShape 10"/>
            <p:cNvSpPr>
              <a:spLocks noChangeArrowheads="1"/>
            </p:cNvSpPr>
            <p:nvPr/>
          </p:nvSpPr>
          <p:spPr bwMode="auto">
            <a:xfrm>
              <a:off x="3245" y="1134"/>
              <a:ext cx="906" cy="198"/>
            </a:xfrm>
            <a:prstGeom prst="roundRect">
              <a:avLst>
                <a:gd name="adj" fmla="val 505"/>
              </a:avLst>
            </a:prstGeom>
            <a:solidFill>
              <a:srgbClr val="3DEB3D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33" name="AutoShape 11"/>
            <p:cNvSpPr>
              <a:spLocks noChangeArrowheads="1"/>
            </p:cNvSpPr>
            <p:nvPr/>
          </p:nvSpPr>
          <p:spPr bwMode="auto">
            <a:xfrm>
              <a:off x="3245" y="1332"/>
              <a:ext cx="1700" cy="198"/>
            </a:xfrm>
            <a:prstGeom prst="roundRect">
              <a:avLst>
                <a:gd name="adj" fmla="val 505"/>
              </a:avLst>
            </a:prstGeom>
            <a:solidFill>
              <a:srgbClr val="FF66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34" name="AutoShape 12"/>
            <p:cNvSpPr>
              <a:spLocks noChangeArrowheads="1"/>
            </p:cNvSpPr>
            <p:nvPr/>
          </p:nvSpPr>
          <p:spPr bwMode="auto">
            <a:xfrm>
              <a:off x="3245" y="1528"/>
              <a:ext cx="906" cy="198"/>
            </a:xfrm>
            <a:prstGeom prst="roundRect">
              <a:avLst>
                <a:gd name="adj" fmla="val 505"/>
              </a:avLst>
            </a:prstGeom>
            <a:solidFill>
              <a:srgbClr val="FFD32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35" name="AutoShape 13"/>
            <p:cNvSpPr>
              <a:spLocks noChangeArrowheads="1"/>
            </p:cNvSpPr>
            <p:nvPr/>
          </p:nvSpPr>
          <p:spPr bwMode="auto">
            <a:xfrm>
              <a:off x="3245" y="1726"/>
              <a:ext cx="454" cy="198"/>
            </a:xfrm>
            <a:prstGeom prst="roundRect">
              <a:avLst>
                <a:gd name="adj" fmla="val 505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8197" name="Group 14"/>
          <p:cNvGrpSpPr>
            <a:grpSpLocks/>
          </p:cNvGrpSpPr>
          <p:nvPr/>
        </p:nvGrpSpPr>
        <p:grpSpPr bwMode="auto">
          <a:xfrm>
            <a:off x="5151438" y="4140200"/>
            <a:ext cx="2697162" cy="1257300"/>
            <a:chOff x="3245" y="2608"/>
            <a:chExt cx="1699" cy="792"/>
          </a:xfrm>
        </p:grpSpPr>
        <p:sp>
          <p:nvSpPr>
            <p:cNvPr id="8226" name="Line 15"/>
            <p:cNvSpPr>
              <a:spLocks noChangeShapeType="1"/>
            </p:cNvSpPr>
            <p:nvPr/>
          </p:nvSpPr>
          <p:spPr bwMode="auto">
            <a:xfrm>
              <a:off x="3245" y="2964"/>
              <a:ext cx="1133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27" name="AutoShape 16"/>
            <p:cNvSpPr>
              <a:spLocks noChangeArrowheads="1"/>
            </p:cNvSpPr>
            <p:nvPr/>
          </p:nvSpPr>
          <p:spPr bwMode="auto">
            <a:xfrm>
              <a:off x="3245" y="2608"/>
              <a:ext cx="906" cy="198"/>
            </a:xfrm>
            <a:prstGeom prst="roundRect">
              <a:avLst>
                <a:gd name="adj" fmla="val 505"/>
              </a:avLst>
            </a:prstGeom>
            <a:solidFill>
              <a:srgbClr val="3DEB3D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28" name="AutoShape 17"/>
            <p:cNvSpPr>
              <a:spLocks noChangeArrowheads="1"/>
            </p:cNvSpPr>
            <p:nvPr/>
          </p:nvSpPr>
          <p:spPr bwMode="auto">
            <a:xfrm>
              <a:off x="3245" y="2807"/>
              <a:ext cx="1700" cy="198"/>
            </a:xfrm>
            <a:prstGeom prst="roundRect">
              <a:avLst>
                <a:gd name="adj" fmla="val 505"/>
              </a:avLst>
            </a:prstGeom>
            <a:solidFill>
              <a:srgbClr val="FF66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29" name="AutoShape 18"/>
            <p:cNvSpPr>
              <a:spLocks noChangeArrowheads="1"/>
            </p:cNvSpPr>
            <p:nvPr/>
          </p:nvSpPr>
          <p:spPr bwMode="auto">
            <a:xfrm>
              <a:off x="3245" y="3004"/>
              <a:ext cx="906" cy="198"/>
            </a:xfrm>
            <a:prstGeom prst="roundRect">
              <a:avLst>
                <a:gd name="adj" fmla="val 505"/>
              </a:avLst>
            </a:prstGeom>
            <a:solidFill>
              <a:srgbClr val="FFD32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30" name="AutoShape 19"/>
            <p:cNvSpPr>
              <a:spLocks noChangeArrowheads="1"/>
            </p:cNvSpPr>
            <p:nvPr/>
          </p:nvSpPr>
          <p:spPr bwMode="auto">
            <a:xfrm>
              <a:off x="3245" y="3202"/>
              <a:ext cx="454" cy="199"/>
            </a:xfrm>
            <a:prstGeom prst="roundRect">
              <a:avLst>
                <a:gd name="adj" fmla="val 505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8198" name="Group 20"/>
          <p:cNvGrpSpPr>
            <a:grpSpLocks/>
          </p:cNvGrpSpPr>
          <p:nvPr/>
        </p:nvGrpSpPr>
        <p:grpSpPr bwMode="auto">
          <a:xfrm>
            <a:off x="5151438" y="5400675"/>
            <a:ext cx="2697162" cy="1252538"/>
            <a:chOff x="3245" y="3402"/>
            <a:chExt cx="1699" cy="789"/>
          </a:xfrm>
        </p:grpSpPr>
        <p:sp>
          <p:nvSpPr>
            <p:cNvPr id="8221" name="Line 21"/>
            <p:cNvSpPr>
              <a:spLocks noChangeShapeType="1"/>
            </p:cNvSpPr>
            <p:nvPr/>
          </p:nvSpPr>
          <p:spPr bwMode="auto">
            <a:xfrm>
              <a:off x="3245" y="3756"/>
              <a:ext cx="1133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22" name="AutoShape 22"/>
            <p:cNvSpPr>
              <a:spLocks noChangeArrowheads="1"/>
            </p:cNvSpPr>
            <p:nvPr/>
          </p:nvSpPr>
          <p:spPr bwMode="auto">
            <a:xfrm>
              <a:off x="3245" y="3402"/>
              <a:ext cx="906" cy="198"/>
            </a:xfrm>
            <a:prstGeom prst="roundRect">
              <a:avLst>
                <a:gd name="adj" fmla="val 505"/>
              </a:avLst>
            </a:prstGeom>
            <a:solidFill>
              <a:srgbClr val="3DEB3D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23" name="AutoShape 23"/>
            <p:cNvSpPr>
              <a:spLocks noChangeArrowheads="1"/>
            </p:cNvSpPr>
            <p:nvPr/>
          </p:nvSpPr>
          <p:spPr bwMode="auto">
            <a:xfrm>
              <a:off x="3245" y="3600"/>
              <a:ext cx="1700" cy="198"/>
            </a:xfrm>
            <a:prstGeom prst="roundRect">
              <a:avLst>
                <a:gd name="adj" fmla="val 505"/>
              </a:avLst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24" name="AutoShape 24"/>
            <p:cNvSpPr>
              <a:spLocks noChangeArrowheads="1"/>
            </p:cNvSpPr>
            <p:nvPr/>
          </p:nvSpPr>
          <p:spPr bwMode="auto">
            <a:xfrm>
              <a:off x="3245" y="3797"/>
              <a:ext cx="906" cy="198"/>
            </a:xfrm>
            <a:prstGeom prst="roundRect">
              <a:avLst>
                <a:gd name="adj" fmla="val 505"/>
              </a:avLst>
            </a:prstGeom>
            <a:solidFill>
              <a:srgbClr val="FFD32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25" name="AutoShape 25"/>
            <p:cNvSpPr>
              <a:spLocks noChangeArrowheads="1"/>
            </p:cNvSpPr>
            <p:nvPr/>
          </p:nvSpPr>
          <p:spPr bwMode="auto">
            <a:xfrm>
              <a:off x="3245" y="3994"/>
              <a:ext cx="454" cy="198"/>
            </a:xfrm>
            <a:prstGeom prst="roundRect">
              <a:avLst>
                <a:gd name="adj" fmla="val 505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8199" name="Group 26"/>
          <p:cNvGrpSpPr>
            <a:grpSpLocks/>
          </p:cNvGrpSpPr>
          <p:nvPr/>
        </p:nvGrpSpPr>
        <p:grpSpPr bwMode="auto">
          <a:xfrm>
            <a:off x="5151438" y="3060700"/>
            <a:ext cx="2697162" cy="1071563"/>
            <a:chOff x="3245" y="1928"/>
            <a:chExt cx="1699" cy="675"/>
          </a:xfrm>
        </p:grpSpPr>
        <p:sp>
          <p:nvSpPr>
            <p:cNvPr id="8216" name="Line 27"/>
            <p:cNvSpPr>
              <a:spLocks noChangeShapeType="1"/>
            </p:cNvSpPr>
            <p:nvPr/>
          </p:nvSpPr>
          <p:spPr bwMode="auto">
            <a:xfrm>
              <a:off x="3245" y="2233"/>
              <a:ext cx="1133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17" name="AutoShape 28"/>
            <p:cNvSpPr>
              <a:spLocks noChangeArrowheads="1"/>
            </p:cNvSpPr>
            <p:nvPr/>
          </p:nvSpPr>
          <p:spPr bwMode="auto">
            <a:xfrm>
              <a:off x="3245" y="1928"/>
              <a:ext cx="906" cy="169"/>
            </a:xfrm>
            <a:prstGeom prst="roundRect">
              <a:avLst>
                <a:gd name="adj" fmla="val 593"/>
              </a:avLst>
            </a:prstGeom>
            <a:solidFill>
              <a:srgbClr val="3DEB3D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18" name="AutoShape 29"/>
            <p:cNvSpPr>
              <a:spLocks noChangeArrowheads="1"/>
            </p:cNvSpPr>
            <p:nvPr/>
          </p:nvSpPr>
          <p:spPr bwMode="auto">
            <a:xfrm>
              <a:off x="3245" y="2098"/>
              <a:ext cx="1700" cy="169"/>
            </a:xfrm>
            <a:prstGeom prst="roundRect">
              <a:avLst>
                <a:gd name="adj" fmla="val 593"/>
              </a:avLst>
            </a:prstGeom>
            <a:solidFill>
              <a:srgbClr val="FF66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19" name="AutoShape 30"/>
            <p:cNvSpPr>
              <a:spLocks noChangeArrowheads="1"/>
            </p:cNvSpPr>
            <p:nvPr/>
          </p:nvSpPr>
          <p:spPr bwMode="auto">
            <a:xfrm>
              <a:off x="3245" y="2266"/>
              <a:ext cx="906" cy="169"/>
            </a:xfrm>
            <a:prstGeom prst="roundRect">
              <a:avLst>
                <a:gd name="adj" fmla="val 593"/>
              </a:avLst>
            </a:prstGeom>
            <a:solidFill>
              <a:srgbClr val="FFD32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20" name="AutoShape 31"/>
            <p:cNvSpPr>
              <a:spLocks noChangeArrowheads="1"/>
            </p:cNvSpPr>
            <p:nvPr/>
          </p:nvSpPr>
          <p:spPr bwMode="auto">
            <a:xfrm>
              <a:off x="3245" y="2435"/>
              <a:ext cx="454" cy="169"/>
            </a:xfrm>
            <a:prstGeom prst="roundRect">
              <a:avLst>
                <a:gd name="adj" fmla="val 593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8200" name="Group 32"/>
          <p:cNvGrpSpPr>
            <a:grpSpLocks/>
          </p:cNvGrpSpPr>
          <p:nvPr/>
        </p:nvGrpSpPr>
        <p:grpSpPr bwMode="auto">
          <a:xfrm>
            <a:off x="5151438" y="6659563"/>
            <a:ext cx="2697162" cy="714375"/>
            <a:chOff x="3245" y="4195"/>
            <a:chExt cx="1699" cy="450"/>
          </a:xfrm>
        </p:grpSpPr>
        <p:sp>
          <p:nvSpPr>
            <p:cNvPr id="8211" name="Line 33"/>
            <p:cNvSpPr>
              <a:spLocks noChangeShapeType="1"/>
            </p:cNvSpPr>
            <p:nvPr/>
          </p:nvSpPr>
          <p:spPr bwMode="auto">
            <a:xfrm>
              <a:off x="3245" y="4398"/>
              <a:ext cx="1133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12" name="AutoShape 34"/>
            <p:cNvSpPr>
              <a:spLocks noChangeArrowheads="1"/>
            </p:cNvSpPr>
            <p:nvPr/>
          </p:nvSpPr>
          <p:spPr bwMode="auto">
            <a:xfrm>
              <a:off x="3245" y="4195"/>
              <a:ext cx="906" cy="113"/>
            </a:xfrm>
            <a:prstGeom prst="roundRect">
              <a:avLst>
                <a:gd name="adj" fmla="val 889"/>
              </a:avLst>
            </a:prstGeom>
            <a:solidFill>
              <a:srgbClr val="3DEB3D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13" name="AutoShape 35"/>
            <p:cNvSpPr>
              <a:spLocks noChangeArrowheads="1"/>
            </p:cNvSpPr>
            <p:nvPr/>
          </p:nvSpPr>
          <p:spPr bwMode="auto">
            <a:xfrm>
              <a:off x="3245" y="4308"/>
              <a:ext cx="1700" cy="113"/>
            </a:xfrm>
            <a:prstGeom prst="roundRect">
              <a:avLst>
                <a:gd name="adj" fmla="val 889"/>
              </a:avLst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14" name="AutoShape 36"/>
            <p:cNvSpPr>
              <a:spLocks noChangeArrowheads="1"/>
            </p:cNvSpPr>
            <p:nvPr/>
          </p:nvSpPr>
          <p:spPr bwMode="auto">
            <a:xfrm>
              <a:off x="3245" y="4420"/>
              <a:ext cx="906" cy="113"/>
            </a:xfrm>
            <a:prstGeom prst="roundRect">
              <a:avLst>
                <a:gd name="adj" fmla="val 889"/>
              </a:avLst>
            </a:prstGeom>
            <a:solidFill>
              <a:srgbClr val="FFD32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15" name="AutoShape 37"/>
            <p:cNvSpPr>
              <a:spLocks noChangeArrowheads="1"/>
            </p:cNvSpPr>
            <p:nvPr/>
          </p:nvSpPr>
          <p:spPr bwMode="auto">
            <a:xfrm>
              <a:off x="3245" y="4533"/>
              <a:ext cx="454" cy="113"/>
            </a:xfrm>
            <a:prstGeom prst="roundRect">
              <a:avLst>
                <a:gd name="adj" fmla="val 889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8201" name="Line 38"/>
          <p:cNvSpPr>
            <a:spLocks noChangeShapeType="1"/>
          </p:cNvSpPr>
          <p:nvPr/>
        </p:nvSpPr>
        <p:spPr bwMode="auto">
          <a:xfrm>
            <a:off x="5867400" y="323850"/>
            <a:ext cx="1588" cy="719931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8203" name="AutoShape 41"/>
          <p:cNvSpPr>
            <a:spLocks noChangeArrowheads="1"/>
          </p:cNvSpPr>
          <p:nvPr/>
        </p:nvSpPr>
        <p:spPr bwMode="auto">
          <a:xfrm>
            <a:off x="7956550" y="863600"/>
            <a:ext cx="1331913" cy="539750"/>
          </a:xfrm>
          <a:prstGeom prst="diamond">
            <a:avLst/>
          </a:prstGeom>
          <a:solidFill>
            <a:srgbClr val="FF9966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ja-JP">
                <a:solidFill>
                  <a:srgbClr val="000000"/>
                </a:solidFill>
              </a:rPr>
              <a:t>1925</a:t>
            </a:r>
            <a:r>
              <a:rPr lang="en-US">
                <a:solidFill>
                  <a:srgbClr val="000000"/>
                </a:solidFill>
              </a:rPr>
              <a:t>頃</a:t>
            </a:r>
          </a:p>
        </p:txBody>
      </p:sp>
      <p:sp>
        <p:nvSpPr>
          <p:cNvPr id="8204" name="AutoShape 42"/>
          <p:cNvSpPr>
            <a:spLocks noChangeArrowheads="1"/>
          </p:cNvSpPr>
          <p:nvPr/>
        </p:nvSpPr>
        <p:spPr bwMode="auto">
          <a:xfrm>
            <a:off x="7956550" y="2016125"/>
            <a:ext cx="1331913" cy="539750"/>
          </a:xfrm>
          <a:prstGeom prst="diamond">
            <a:avLst/>
          </a:prstGeom>
          <a:solidFill>
            <a:srgbClr val="FF9966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ja-JP">
                <a:solidFill>
                  <a:srgbClr val="000000"/>
                </a:solidFill>
              </a:rPr>
              <a:t>1960</a:t>
            </a:r>
            <a:r>
              <a:rPr lang="en-US">
                <a:solidFill>
                  <a:srgbClr val="000000"/>
                </a:solidFill>
              </a:rPr>
              <a:t>頃</a:t>
            </a:r>
          </a:p>
        </p:txBody>
      </p:sp>
      <p:sp>
        <p:nvSpPr>
          <p:cNvPr id="8205" name="AutoShape 43"/>
          <p:cNvSpPr>
            <a:spLocks noChangeArrowheads="1"/>
          </p:cNvSpPr>
          <p:nvPr/>
        </p:nvSpPr>
        <p:spPr bwMode="auto">
          <a:xfrm>
            <a:off x="7956550" y="3240088"/>
            <a:ext cx="1331913" cy="539750"/>
          </a:xfrm>
          <a:prstGeom prst="diamond">
            <a:avLst/>
          </a:prstGeom>
          <a:solidFill>
            <a:srgbClr val="FF9966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ja-JP">
                <a:solidFill>
                  <a:srgbClr val="000000"/>
                </a:solidFill>
              </a:rPr>
              <a:t>1980</a:t>
            </a:r>
            <a:r>
              <a:rPr lang="en-US">
                <a:solidFill>
                  <a:srgbClr val="000000"/>
                </a:solidFill>
              </a:rPr>
              <a:t>頃</a:t>
            </a:r>
          </a:p>
        </p:txBody>
      </p:sp>
      <p:sp>
        <p:nvSpPr>
          <p:cNvPr id="8206" name="AutoShape 44"/>
          <p:cNvSpPr>
            <a:spLocks noChangeArrowheads="1"/>
          </p:cNvSpPr>
          <p:nvPr/>
        </p:nvSpPr>
        <p:spPr bwMode="auto">
          <a:xfrm>
            <a:off x="7956550" y="4427538"/>
            <a:ext cx="1331913" cy="539750"/>
          </a:xfrm>
          <a:prstGeom prst="diamond">
            <a:avLst/>
          </a:prstGeom>
          <a:solidFill>
            <a:srgbClr val="FF9966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ja-JP">
                <a:solidFill>
                  <a:srgbClr val="000000"/>
                </a:solidFill>
              </a:rPr>
              <a:t>2000</a:t>
            </a:r>
            <a:r>
              <a:rPr lang="en-US">
                <a:solidFill>
                  <a:srgbClr val="000000"/>
                </a:solidFill>
              </a:rPr>
              <a:t>頃</a:t>
            </a:r>
          </a:p>
        </p:txBody>
      </p:sp>
      <p:sp>
        <p:nvSpPr>
          <p:cNvPr id="8207" name="AutoShape 45"/>
          <p:cNvSpPr>
            <a:spLocks noChangeArrowheads="1"/>
          </p:cNvSpPr>
          <p:nvPr/>
        </p:nvSpPr>
        <p:spPr bwMode="auto">
          <a:xfrm>
            <a:off x="7956550" y="5580063"/>
            <a:ext cx="1331913" cy="539750"/>
          </a:xfrm>
          <a:prstGeom prst="diamond">
            <a:avLst/>
          </a:prstGeom>
          <a:solidFill>
            <a:srgbClr val="FFFFCC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ja-JP">
                <a:solidFill>
                  <a:srgbClr val="000000"/>
                </a:solidFill>
              </a:rPr>
              <a:t>2020</a:t>
            </a:r>
            <a:r>
              <a:rPr lang="en-US">
                <a:solidFill>
                  <a:srgbClr val="000000"/>
                </a:solidFill>
              </a:rPr>
              <a:t>頃</a:t>
            </a:r>
          </a:p>
        </p:txBody>
      </p:sp>
      <p:sp>
        <p:nvSpPr>
          <p:cNvPr id="8208" name="AutoShape 46"/>
          <p:cNvSpPr>
            <a:spLocks noChangeArrowheads="1"/>
          </p:cNvSpPr>
          <p:nvPr/>
        </p:nvSpPr>
        <p:spPr bwMode="auto">
          <a:xfrm>
            <a:off x="7956550" y="6659563"/>
            <a:ext cx="1403350" cy="539750"/>
          </a:xfrm>
          <a:prstGeom prst="diamond">
            <a:avLst/>
          </a:prstGeom>
          <a:solidFill>
            <a:srgbClr val="FFFFCC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ja-JP">
                <a:solidFill>
                  <a:srgbClr val="000000"/>
                </a:solidFill>
              </a:rPr>
              <a:t>2045</a:t>
            </a:r>
            <a:r>
              <a:rPr lang="en-US">
                <a:solidFill>
                  <a:srgbClr val="000000"/>
                </a:solidFill>
              </a:rPr>
              <a:t>頃</a:t>
            </a:r>
          </a:p>
        </p:txBody>
      </p:sp>
      <p:sp>
        <p:nvSpPr>
          <p:cNvPr id="8209" name="フリーフォーム 46"/>
          <p:cNvSpPr>
            <a:spLocks/>
          </p:cNvSpPr>
          <p:nvPr/>
        </p:nvSpPr>
        <p:spPr bwMode="auto">
          <a:xfrm>
            <a:off x="5645150" y="755650"/>
            <a:ext cx="2386013" cy="6192838"/>
          </a:xfrm>
          <a:custGeom>
            <a:avLst/>
            <a:gdLst>
              <a:gd name="T0" fmla="*/ 885222 w 2384948"/>
              <a:gd name="T1" fmla="*/ 0 h 6192687"/>
              <a:gd name="T2" fmla="*/ 2220859 w 2384948"/>
              <a:gd name="T3" fmla="*/ 428165 h 6192687"/>
              <a:gd name="T4" fmla="*/ 186862 w 2384948"/>
              <a:gd name="T5" fmla="*/ 936173 h 6192687"/>
              <a:gd name="T6" fmla="*/ 2205789 w 2384948"/>
              <a:gd name="T7" fmla="*/ 1512283 h 6192687"/>
              <a:gd name="T8" fmla="*/ 186862 w 2384948"/>
              <a:gd name="T9" fmla="*/ 2160402 h 6192687"/>
              <a:gd name="T10" fmla="*/ 2205791 w 2384948"/>
              <a:gd name="T11" fmla="*/ 2808522 h 6192687"/>
              <a:gd name="T12" fmla="*/ 186862 w 2384948"/>
              <a:gd name="T13" fmla="*/ 3240603 h 6192687"/>
              <a:gd name="T14" fmla="*/ 2205791 w 2384948"/>
              <a:gd name="T15" fmla="*/ 3960736 h 6192687"/>
              <a:gd name="T16" fmla="*/ 114758 w 2384948"/>
              <a:gd name="T17" fmla="*/ 4536841 h 6192687"/>
              <a:gd name="T18" fmla="*/ 2173304 w 2384948"/>
              <a:gd name="T19" fmla="*/ 5130320 h 6192687"/>
              <a:gd name="T20" fmla="*/ 331074 w 2384948"/>
              <a:gd name="T21" fmla="*/ 5617040 h 6192687"/>
              <a:gd name="T22" fmla="*/ 186862 w 2384948"/>
              <a:gd name="T23" fmla="*/ 5827793 h 6192687"/>
              <a:gd name="T24" fmla="*/ 2277895 w 2384948"/>
              <a:gd name="T25" fmla="*/ 6193142 h 61926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84948"/>
              <a:gd name="T40" fmla="*/ 0 h 6192687"/>
              <a:gd name="T41" fmla="*/ 2384948 w 2384948"/>
              <a:gd name="T42" fmla="*/ 6192687 h 619268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84948" h="6192687">
                <a:moveTo>
                  <a:pt x="884037" y="0"/>
                </a:moveTo>
                <a:cubicBezTo>
                  <a:pt x="922783" y="64576"/>
                  <a:pt x="2091591" y="200759"/>
                  <a:pt x="2217889" y="428132"/>
                </a:cubicBezTo>
                <a:cubicBezTo>
                  <a:pt x="2384948" y="576019"/>
                  <a:pt x="189122" y="755431"/>
                  <a:pt x="186613" y="936104"/>
                </a:cubicBezTo>
                <a:cubicBezTo>
                  <a:pt x="184104" y="1116777"/>
                  <a:pt x="2202837" y="1308145"/>
                  <a:pt x="2202837" y="1512168"/>
                </a:cubicBezTo>
                <a:cubicBezTo>
                  <a:pt x="2202837" y="1716191"/>
                  <a:pt x="150579" y="1776206"/>
                  <a:pt x="186613" y="2160240"/>
                </a:cubicBezTo>
                <a:cubicBezTo>
                  <a:pt x="156063" y="2530140"/>
                  <a:pt x="2149861" y="2442157"/>
                  <a:pt x="2202838" y="2808312"/>
                </a:cubicBezTo>
                <a:cubicBezTo>
                  <a:pt x="2196356" y="3114068"/>
                  <a:pt x="186613" y="3048339"/>
                  <a:pt x="186613" y="3240360"/>
                </a:cubicBezTo>
                <a:cubicBezTo>
                  <a:pt x="186613" y="3432381"/>
                  <a:pt x="2265351" y="3629117"/>
                  <a:pt x="2202838" y="3960440"/>
                </a:cubicBezTo>
                <a:cubicBezTo>
                  <a:pt x="2282352" y="4241947"/>
                  <a:pt x="220013" y="4099516"/>
                  <a:pt x="114605" y="4536504"/>
                </a:cubicBezTo>
                <a:cubicBezTo>
                  <a:pt x="38272" y="4960660"/>
                  <a:pt x="1997252" y="4797479"/>
                  <a:pt x="2170396" y="5129939"/>
                </a:cubicBezTo>
                <a:cubicBezTo>
                  <a:pt x="2217721" y="5335402"/>
                  <a:pt x="661260" y="5500386"/>
                  <a:pt x="330630" y="5616623"/>
                </a:cubicBezTo>
                <a:cubicBezTo>
                  <a:pt x="0" y="5732860"/>
                  <a:pt x="209935" y="5792800"/>
                  <a:pt x="186613" y="5827363"/>
                </a:cubicBezTo>
                <a:lnTo>
                  <a:pt x="2274846" y="6192687"/>
                </a:lnTo>
              </a:path>
            </a:pathLst>
          </a:cu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" name="爆発 2 48"/>
          <p:cNvSpPr/>
          <p:nvPr/>
        </p:nvSpPr>
        <p:spPr bwMode="auto">
          <a:xfrm>
            <a:off x="-360288" y="5147989"/>
            <a:ext cx="5472608" cy="2664296"/>
          </a:xfrm>
          <a:prstGeom prst="irregularSeal2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1" lang="ja-JP" altLang="en-US" sz="2800" dirty="0" smtClean="0">
                <a:solidFill>
                  <a:srgbClr val="FF0000"/>
                </a:solidFill>
              </a:rPr>
              <a:t>なんか　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/>
            </a:r>
            <a:br>
              <a:rPr kumimoji="1" lang="en-US" altLang="ja-JP" sz="2800" dirty="0" smtClean="0">
                <a:solidFill>
                  <a:srgbClr val="FF0000"/>
                </a:solidFill>
              </a:rPr>
            </a:br>
            <a:r>
              <a:rPr kumimoji="1" lang="ja-JP" altLang="en-US" sz="2800" dirty="0" smtClean="0">
                <a:solidFill>
                  <a:srgbClr val="FF0000"/>
                </a:solidFill>
              </a:rPr>
              <a:t>何処かで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/>
            </a:r>
            <a:br>
              <a:rPr kumimoji="1" lang="en-US" altLang="ja-JP" sz="2800" dirty="0" smtClean="0">
                <a:solidFill>
                  <a:srgbClr val="FF0000"/>
                </a:solidFill>
              </a:rPr>
            </a:br>
            <a:r>
              <a:rPr kumimoji="1" lang="ja-JP" altLang="en-US" sz="2800" dirty="0" smtClean="0">
                <a:solidFill>
                  <a:srgbClr val="FF0000"/>
                </a:solidFill>
              </a:rPr>
              <a:t>見たような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/>
            </a:r>
            <a:br>
              <a:rPr kumimoji="1" lang="en-US" altLang="ja-JP" sz="2800" dirty="0" smtClean="0">
                <a:solidFill>
                  <a:srgbClr val="FF0000"/>
                </a:solidFill>
              </a:rPr>
            </a:br>
            <a:r>
              <a:rPr kumimoji="1" lang="ja-JP" altLang="en-US" sz="2800" dirty="0" smtClean="0">
                <a:solidFill>
                  <a:srgbClr val="FF0000"/>
                </a:solidFill>
              </a:rPr>
              <a:t>展開</a:t>
            </a:r>
            <a:endParaRPr kumimoji="1" lang="en-US" altLang="ja-JP" sz="2800" dirty="0" smtClean="0">
              <a:solidFill>
                <a:srgbClr val="FF0000"/>
              </a:solidFill>
            </a:endParaRPr>
          </a:p>
        </p:txBody>
      </p:sp>
      <p:sp>
        <p:nvSpPr>
          <p:cNvPr id="51" name="AutoShape 40"/>
          <p:cNvSpPr>
            <a:spLocks noChangeArrowheads="1"/>
          </p:cNvSpPr>
          <p:nvPr/>
        </p:nvSpPr>
        <p:spPr bwMode="auto">
          <a:xfrm>
            <a:off x="2952080" y="4715941"/>
            <a:ext cx="2520280" cy="1152128"/>
          </a:xfrm>
          <a:prstGeom prst="wedgeEllipseCallout">
            <a:avLst>
              <a:gd name="adj1" fmla="val 66183"/>
              <a:gd name="adj2" fmla="val -11776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1" lang="ja-JP" altLang="en-US" dirty="0" smtClean="0">
                <a:solidFill>
                  <a:schemeClr val="tx1"/>
                </a:solidFill>
              </a:rPr>
              <a:t>２０１１－２０１２</a:t>
            </a:r>
            <a:r>
              <a:rPr kumimoji="1" lang="en-US" altLang="ja-JP" dirty="0" smtClean="0">
                <a:solidFill>
                  <a:schemeClr val="tx1"/>
                </a:solidFill>
              </a:rPr>
              <a:t/>
            </a:r>
            <a:br>
              <a:rPr kumimoji="1" lang="en-US" altLang="ja-JP" dirty="0" smtClean="0">
                <a:solidFill>
                  <a:schemeClr val="tx1"/>
                </a:solidFill>
              </a:rPr>
            </a:br>
            <a:r>
              <a:rPr kumimoji="1" lang="ja-JP" altLang="en-US" dirty="0" smtClean="0">
                <a:solidFill>
                  <a:schemeClr val="tx1"/>
                </a:solidFill>
              </a:rPr>
              <a:t>新学習指導要領</a:t>
            </a:r>
            <a:r>
              <a:rPr kumimoji="1" lang="en-US" altLang="ja-JP" dirty="0" smtClean="0">
                <a:solidFill>
                  <a:schemeClr val="tx1"/>
                </a:solidFill>
              </a:rPr>
              <a:t/>
            </a:r>
            <a:br>
              <a:rPr kumimoji="1" lang="en-US" altLang="ja-JP" dirty="0" smtClean="0">
                <a:solidFill>
                  <a:schemeClr val="tx1"/>
                </a:solidFill>
              </a:rPr>
            </a:br>
            <a:r>
              <a:rPr kumimoji="1" lang="ja-JP" altLang="en-US" dirty="0" smtClean="0">
                <a:solidFill>
                  <a:schemeClr val="tx1"/>
                </a:solidFill>
              </a:rPr>
              <a:t>　「情報　必須」　</a:t>
            </a:r>
            <a:r>
              <a:rPr lang="ja-JP" altLang="en-US" dirty="0" smtClean="0">
                <a:solidFill>
                  <a:srgbClr val="000000"/>
                </a:solidFill>
              </a:rPr>
              <a:t>特需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2" name="ホームベース 51"/>
          <p:cNvSpPr/>
          <p:nvPr/>
        </p:nvSpPr>
        <p:spPr bwMode="auto">
          <a:xfrm>
            <a:off x="6048424" y="5724053"/>
            <a:ext cx="1080120" cy="395462"/>
          </a:xfrm>
          <a:prstGeom prst="homePlat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1" lang="ja-JP" altLang="en-US" sz="1600" smtClean="0">
                <a:solidFill>
                  <a:schemeClr val="tx1"/>
                </a:solidFill>
              </a:rPr>
              <a:t>東京</a:t>
            </a:r>
            <a:r>
              <a:rPr kumimoji="1" lang="en-US" altLang="ja-JP" sz="1600" dirty="0" smtClean="0">
                <a:solidFill>
                  <a:schemeClr val="tx1"/>
                </a:solidFill>
              </a:rPr>
              <a:t>5</a:t>
            </a:r>
            <a:r>
              <a:rPr kumimoji="1" lang="ja-JP" altLang="en-US" sz="1600" dirty="0" smtClean="0">
                <a:solidFill>
                  <a:schemeClr val="tx1"/>
                </a:solidFill>
              </a:rPr>
              <a:t>輪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031" y="573792"/>
            <a:ext cx="9065562" cy="1837893"/>
          </a:xfrm>
        </p:spPr>
        <p:txBody>
          <a:bodyPr/>
          <a:lstStyle/>
          <a:p>
            <a:r>
              <a:rPr kumimoji="1" lang="ja-JP" altLang="en-US" dirty="0" smtClean="0"/>
              <a:t>前回とは　形が違うが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何かは　うごめいている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21729" y="2051645"/>
            <a:ext cx="6552728" cy="1924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C00000"/>
                </a:solidFill>
              </a:rPr>
              <a:t>と去年は　書きまし</a:t>
            </a:r>
            <a:r>
              <a:rPr kumimoji="1" lang="ja-JP" altLang="en-US" sz="3200" dirty="0" smtClean="0">
                <a:solidFill>
                  <a:srgbClr val="C00000"/>
                </a:solidFill>
              </a:rPr>
              <a:t>たが</a:t>
            </a:r>
            <a:endParaRPr kumimoji="1" lang="en-US" altLang="ja-JP" sz="3200" dirty="0" smtClean="0">
              <a:solidFill>
                <a:srgbClr val="C00000"/>
              </a:solidFill>
            </a:endParaRPr>
          </a:p>
          <a:p>
            <a:r>
              <a:rPr kumimoji="1" lang="ja-JP" altLang="en-US" sz="3200" dirty="0">
                <a:solidFill>
                  <a:srgbClr val="C00000"/>
                </a:solidFill>
              </a:rPr>
              <a:t>　</a:t>
            </a:r>
            <a:r>
              <a:rPr kumimoji="1" lang="ja-JP" altLang="en-US" sz="3200" dirty="0" smtClean="0">
                <a:solidFill>
                  <a:srgbClr val="C00000"/>
                </a:solidFill>
              </a:rPr>
              <a:t>結局のところ・・・　出てくるものは　進化をしてるが（物理法則は同じだから）変わりはない。</a:t>
            </a:r>
            <a:endParaRPr kumimoji="1" lang="ja-JP" altLang="en-US" sz="3200" dirty="0" smtClean="0">
              <a:solidFill>
                <a:srgbClr val="C0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232000" y="4211885"/>
            <a:ext cx="6552728" cy="1008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C00000"/>
                </a:solidFill>
              </a:rPr>
              <a:t>じゃぁ、リパッケージングでいいんじゃない　＠科学ライター　森山和道氏</a:t>
            </a:r>
            <a:endParaRPr kumimoji="1" lang="ja-JP" altLang="en-US" sz="3200" dirty="0" smtClean="0">
              <a:solidFill>
                <a:srgbClr val="C0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32000" y="5508029"/>
            <a:ext cx="6552728" cy="1466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C00000"/>
                </a:solidFill>
              </a:rPr>
              <a:t>10</a:t>
            </a:r>
            <a:r>
              <a:rPr kumimoji="1" lang="ja-JP" altLang="en-US" sz="3200" dirty="0" smtClean="0">
                <a:solidFill>
                  <a:srgbClr val="C00000"/>
                </a:solidFill>
              </a:rPr>
              <a:t>余年</a:t>
            </a:r>
            <a:r>
              <a:rPr kumimoji="1" lang="ja-JP" altLang="en-US" sz="3200" dirty="0">
                <a:solidFill>
                  <a:srgbClr val="C00000"/>
                </a:solidFill>
              </a:rPr>
              <a:t>間</a:t>
            </a:r>
            <a:r>
              <a:rPr kumimoji="1" lang="ja-JP" altLang="en-US" sz="3200" dirty="0" smtClean="0">
                <a:solidFill>
                  <a:srgbClr val="C00000"/>
                </a:solidFill>
              </a:rPr>
              <a:t>の（フィールドテストとかの）地道な努力を　新しい包装紙でくるんで　そのまま出せば良いよね！</a:t>
            </a:r>
            <a:endParaRPr kumimoji="1" lang="ja-JP" altLang="en-US" sz="3200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031" y="141744"/>
            <a:ext cx="9065562" cy="973797"/>
          </a:xfrm>
        </p:spPr>
        <p:txBody>
          <a:bodyPr/>
          <a:lstStyle/>
          <a:p>
            <a:r>
              <a:rPr kumimoji="1" lang="ja-JP" altLang="en-US" dirty="0" smtClean="0"/>
              <a:t>近藤科学　ロボット用マイコンボード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8610" t="18006" r="2957" b="992"/>
          <a:stretch/>
        </p:blipFill>
        <p:spPr>
          <a:xfrm>
            <a:off x="719832" y="1115541"/>
            <a:ext cx="8136000" cy="5832000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 bwMode="auto">
          <a:xfrm>
            <a:off x="4320232" y="6660157"/>
            <a:ext cx="93610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タイトル 1"/>
          <p:cNvSpPr txBox="1">
            <a:spLocks/>
          </p:cNvSpPr>
          <p:nvPr/>
        </p:nvSpPr>
        <p:spPr bwMode="auto">
          <a:xfrm>
            <a:off x="2826134" y="6907428"/>
            <a:ext cx="4421356" cy="68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kumimoji="1" lang="ja-JP" altLang="en-US" sz="2800" kern="0" dirty="0" smtClean="0">
                <a:solidFill>
                  <a:srgbClr val="FF0000"/>
                </a:solidFill>
              </a:rPr>
              <a:t>小さくした　だけ</a:t>
            </a:r>
            <a:endParaRPr kumimoji="1" lang="ja-JP" altLang="en-US" sz="28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6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031" y="141744"/>
            <a:ext cx="9065562" cy="829781"/>
          </a:xfrm>
        </p:spPr>
        <p:txBody>
          <a:bodyPr/>
          <a:lstStyle/>
          <a:p>
            <a:r>
              <a:rPr kumimoji="1" lang="ja-JP" altLang="en-US" dirty="0" err="1"/>
              <a:t>べ</a:t>
            </a:r>
            <a:r>
              <a:rPr kumimoji="1" lang="ja-JP" altLang="en-US" dirty="0"/>
              <a:t>ース技術</a:t>
            </a:r>
            <a:r>
              <a:rPr kumimoji="1" lang="ja-JP" altLang="en-US" dirty="0" smtClean="0"/>
              <a:t>の切り替わり</a:t>
            </a:r>
            <a:endParaRPr kumimoji="1" lang="ja-JP" altLang="en-US" dirty="0"/>
          </a:p>
        </p:txBody>
      </p:sp>
      <p:sp>
        <p:nvSpPr>
          <p:cNvPr id="3" name="タイトル 1"/>
          <p:cNvSpPr txBox="1">
            <a:spLocks/>
          </p:cNvSpPr>
          <p:nvPr/>
        </p:nvSpPr>
        <p:spPr bwMode="auto">
          <a:xfrm>
            <a:off x="691378" y="2483693"/>
            <a:ext cx="4320480" cy="529200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  <a:defRPr/>
            </a:pPr>
            <a:r>
              <a:rPr kumimoji="1" lang="ja-JP" altLang="en-US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前回ブーム時の</a:t>
            </a:r>
            <a:r>
              <a:rPr kumimoji="1" lang="en-US" altLang="ja-JP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/>
            </a:r>
            <a:br>
              <a:rPr kumimoji="1" lang="en-US" altLang="ja-JP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kumimoji="1" lang="ja-JP" altLang="en-US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　ホビーロボ</a:t>
            </a:r>
            <a:endParaRPr kumimoji="1" lang="en-US" altLang="ja-JP" sz="3600" kern="0" dirty="0" smtClean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1" lang="en-US" altLang="ja-JP" sz="3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1" lang="ja-JP" altLang="en-US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マイコンから</a:t>
            </a:r>
            <a:r>
              <a:rPr kumimoji="1" lang="en-US" altLang="ja-JP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/>
            </a:r>
            <a:br>
              <a:rPr kumimoji="1" lang="en-US" altLang="ja-JP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kumimoji="1" lang="ja-JP" altLang="en-US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　</a:t>
            </a:r>
            <a:r>
              <a:rPr kumimoji="1" lang="ja-JP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各モータに</a:t>
            </a:r>
            <a:r>
              <a:rPr kumimoji="1" lang="en-US" altLang="ja-JP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/>
            </a:r>
            <a:br>
              <a:rPr kumimoji="1" lang="en-US" altLang="ja-JP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kumimoji="1" lang="ja-JP" altLang="en-US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　直結信号</a:t>
            </a:r>
            <a:endParaRPr kumimoji="1" lang="en-US" altLang="ja-JP" sz="3600" kern="0" dirty="0" smtClean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1" lang="en-US" altLang="ja-JP" sz="3600" kern="0" dirty="0" smtClean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1" lang="ja-JP" altLang="en-US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センサも直結</a:t>
            </a:r>
            <a:r>
              <a:rPr kumimoji="1" lang="en-US" altLang="ja-JP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/>
            </a:r>
            <a:br>
              <a:rPr kumimoji="1" lang="en-US" altLang="ja-JP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endParaRPr kumimoji="1" lang="en-US" altLang="ja-JP" sz="3600" kern="0" dirty="0" smtClean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1" lang="ja-JP" altLang="en-US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機械語　</a:t>
            </a:r>
            <a:r>
              <a:rPr kumimoji="1" lang="en-US" altLang="ja-JP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</a:t>
            </a:r>
            <a:r>
              <a:rPr kumimoji="1" lang="ja-JP" altLang="en-US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で書込</a:t>
            </a:r>
            <a:r>
              <a:rPr kumimoji="1" lang="en-US" altLang="ja-JP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/>
            </a:r>
            <a:br>
              <a:rPr kumimoji="1" lang="en-US" altLang="ja-JP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endParaRPr kumimoji="1" lang="en-US" altLang="ja-JP" sz="3600" kern="0" dirty="0" smtClean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1" lang="ja-JP" altLang="en-US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開発</a:t>
            </a:r>
            <a:r>
              <a:rPr kumimoji="1" lang="ja-JP" altLang="en-US" sz="36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環境</a:t>
            </a:r>
            <a:r>
              <a:rPr kumimoji="1" lang="ja-JP" altLang="en-US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ごと開発</a:t>
            </a:r>
            <a:r>
              <a:rPr kumimoji="1" lang="en-US" altLang="ja-JP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/>
            </a:r>
            <a:br>
              <a:rPr kumimoji="1" lang="en-US" altLang="ja-JP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endParaRPr kumimoji="1" lang="en-US" altLang="ja-JP" sz="3600" kern="0" dirty="0" smtClean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1" lang="en-US" altLang="ja-JP" sz="3600" kern="0" dirty="0" smtClean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タイトル 1"/>
          <p:cNvSpPr txBox="1">
            <a:spLocks/>
          </p:cNvSpPr>
          <p:nvPr/>
        </p:nvSpPr>
        <p:spPr bwMode="auto">
          <a:xfrm>
            <a:off x="5328344" y="1331565"/>
            <a:ext cx="4320480" cy="529200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R="0" lvl="0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  <a:defRPr/>
            </a:pPr>
            <a:r>
              <a:rPr kumimoji="1" lang="ja-JP" altLang="en-US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今回ブーム時の</a:t>
            </a:r>
            <a:r>
              <a:rPr kumimoji="1" lang="en-US" altLang="ja-JP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/>
            </a:r>
            <a:br>
              <a:rPr kumimoji="1" lang="en-US" altLang="ja-JP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kumimoji="1" lang="ja-JP" altLang="en-US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ホビーロボ</a:t>
            </a:r>
            <a:endParaRPr kumimoji="1" lang="en-US" altLang="ja-JP" sz="3600" kern="0" dirty="0" smtClean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742950" marR="0" lvl="0" indent="-742950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1" lang="en-US" altLang="ja-JP" sz="3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742950" marR="0" lvl="0" indent="-742950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1" lang="ja-JP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各モータに</a:t>
            </a:r>
            <a:r>
              <a:rPr kumimoji="1" lang="en-US" altLang="ja-JP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ARM</a:t>
            </a:r>
            <a:br>
              <a:rPr kumimoji="1" lang="en-US" altLang="ja-JP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1" lang="ja-JP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チップ搭載</a:t>
            </a:r>
            <a:r>
              <a:rPr kumimoji="1" lang="en-US" altLang="ja-JP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1" lang="en-US" altLang="ja-JP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1" lang="ja-JP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シリアル通信</a:t>
            </a:r>
            <a:endParaRPr kumimoji="1" lang="en-US" altLang="ja-JP" sz="3600" kern="0" dirty="0" smtClean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742950" marR="0" lvl="0" indent="-742950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1" lang="en-US" altLang="ja-JP" sz="3600" kern="0" dirty="0" smtClean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742950" marR="0" lvl="0" indent="-742950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1" lang="ja-JP" altLang="en-US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センサも通信</a:t>
            </a:r>
            <a:r>
              <a:rPr kumimoji="1" lang="en-US" altLang="ja-JP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/>
            </a:r>
            <a:br>
              <a:rPr kumimoji="1" lang="en-US" altLang="ja-JP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endParaRPr kumimoji="1" lang="en-US" altLang="ja-JP" sz="3600" kern="0" dirty="0" smtClean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742950" marR="0" lvl="0" indent="-742950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1" lang="ja-JP" altLang="en-US" sz="36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アルディノ・ラズパイで制御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ホームベース 4"/>
          <p:cNvSpPr/>
          <p:nvPr/>
        </p:nvSpPr>
        <p:spPr bwMode="auto">
          <a:xfrm>
            <a:off x="5400352" y="6804173"/>
            <a:ext cx="4176464" cy="683494"/>
          </a:xfrm>
          <a:prstGeom prst="homePlat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1" lang="ja-JP" altLang="en-US" sz="3600" dirty="0" smtClean="0">
                <a:solidFill>
                  <a:schemeClr val="tx1"/>
                </a:solidFill>
              </a:rPr>
              <a:t>開発は　</a:t>
            </a:r>
            <a:r>
              <a:rPr kumimoji="1" lang="en-US" altLang="ja-JP" sz="3600" dirty="0" smtClean="0">
                <a:solidFill>
                  <a:schemeClr val="tx1"/>
                </a:solidFill>
              </a:rPr>
              <a:t>ROS</a:t>
            </a:r>
            <a:endParaRPr kumimoji="1" lang="ja-JP" altLang="en-US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とっつきにくい　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インストールにクセが有る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→　入門書も</a:t>
            </a:r>
            <a:r>
              <a:rPr kumimoji="1" lang="ja-JP" altLang="en-US" dirty="0" smtClean="0"/>
              <a:t>出始めて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-1" t="14697" r="29626" b="1721"/>
          <a:stretch/>
        </p:blipFill>
        <p:spPr>
          <a:xfrm>
            <a:off x="71760" y="1800261"/>
            <a:ext cx="5148000" cy="5796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408464" y="2555701"/>
            <a:ext cx="251222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C00000"/>
                </a:solidFill>
              </a:rPr>
              <a:t>なんと　萌絵同人誌まで</a:t>
            </a:r>
            <a:endParaRPr kumimoji="1" lang="ja-JP" altLang="en-US" dirty="0" smtClean="0">
              <a:solidFill>
                <a:srgbClr val="C00000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714" y="2411685"/>
            <a:ext cx="6667500" cy="454342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081180" y="6948189"/>
            <a:ext cx="3518912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C00000"/>
                </a:solidFill>
              </a:rPr>
              <a:t>こそこそ団</a:t>
            </a:r>
            <a:r>
              <a:rPr kumimoji="1" lang="en-US" altLang="ja-JP" dirty="0">
                <a:solidFill>
                  <a:srgbClr val="C00000"/>
                </a:solidFill>
              </a:rPr>
              <a:t/>
            </a:r>
            <a:br>
              <a:rPr kumimoji="1" lang="en-US" altLang="ja-JP" dirty="0">
                <a:solidFill>
                  <a:srgbClr val="C00000"/>
                </a:solidFill>
              </a:rPr>
            </a:br>
            <a:r>
              <a:rPr kumimoji="1" lang="en-US" altLang="ja-JP" dirty="0">
                <a:solidFill>
                  <a:srgbClr val="C00000"/>
                </a:solidFill>
              </a:rPr>
              <a:t>http://</a:t>
            </a:r>
            <a:r>
              <a:rPr kumimoji="1" lang="en-US" altLang="ja-JP" dirty="0" smtClean="0">
                <a:solidFill>
                  <a:srgbClr val="C00000"/>
                </a:solidFill>
              </a:rPr>
              <a:t>koso2dan.kakurezato.com/</a:t>
            </a:r>
            <a:endParaRPr kumimoji="1" lang="ja-JP" altLang="en-US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75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テキスト ボックス 1"/>
          <p:cNvSpPr txBox="1">
            <a:spLocks noChangeArrowheads="1"/>
          </p:cNvSpPr>
          <p:nvPr/>
        </p:nvSpPr>
        <p:spPr bwMode="auto">
          <a:xfrm>
            <a:off x="287784" y="-36587"/>
            <a:ext cx="9361487" cy="575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ja-JP" altLang="en-US" sz="4400" dirty="0">
                <a:solidFill>
                  <a:srgbClr val="C00000"/>
                </a:solidFill>
              </a:rPr>
              <a:t>今日の　内容</a:t>
            </a:r>
            <a:endParaRPr kumimoji="1" lang="en-US" altLang="ja-JP" sz="4400" dirty="0">
              <a:solidFill>
                <a:srgbClr val="C00000"/>
              </a:solidFill>
            </a:endParaRPr>
          </a:p>
          <a:p>
            <a:endParaRPr kumimoji="1" lang="en-US" altLang="ja-JP" sz="4400" dirty="0" smtClean="0">
              <a:solidFill>
                <a:srgbClr val="C00000"/>
              </a:solidFill>
            </a:endParaRPr>
          </a:p>
          <a:p>
            <a:r>
              <a:rPr kumimoji="1" lang="ja-JP" altLang="en-US" sz="4400" dirty="0" smtClean="0">
                <a:solidFill>
                  <a:srgbClr val="C00000"/>
                </a:solidFill>
              </a:rPr>
              <a:t>２．最近の</a:t>
            </a:r>
            <a:r>
              <a:rPr kumimoji="1" lang="ja-JP" altLang="en-US" sz="4400" dirty="0" smtClean="0">
                <a:solidFill>
                  <a:srgbClr val="C00000"/>
                </a:solidFill>
              </a:rPr>
              <a:t>話題</a:t>
            </a:r>
            <a:endParaRPr kumimoji="1" lang="en-US" altLang="ja-JP" sz="4400" dirty="0" smtClean="0">
              <a:solidFill>
                <a:srgbClr val="C00000"/>
              </a:solidFill>
            </a:endParaRPr>
          </a:p>
          <a:p>
            <a:r>
              <a:rPr kumimoji="1" lang="en-US" altLang="ja-JP" sz="4400" dirty="0" smtClean="0">
                <a:solidFill>
                  <a:srgbClr val="C00000"/>
                </a:solidFill>
              </a:rPr>
              <a:t/>
            </a:r>
            <a:br>
              <a:rPr kumimoji="1" lang="en-US" altLang="ja-JP" sz="4400" dirty="0" smtClean="0">
                <a:solidFill>
                  <a:srgbClr val="C00000"/>
                </a:solidFill>
              </a:rPr>
            </a:br>
            <a:r>
              <a:rPr kumimoji="1" lang="ja-JP" altLang="en-US" sz="4400" dirty="0" smtClean="0">
                <a:solidFill>
                  <a:srgbClr val="C00000"/>
                </a:solidFill>
              </a:rPr>
              <a:t>　世界は今　</a:t>
            </a:r>
            <a:r>
              <a:rPr kumimoji="1" lang="ja-JP" altLang="en-US" sz="4400" dirty="0" smtClean="0">
                <a:solidFill>
                  <a:srgbClr val="C00000"/>
                </a:solidFill>
              </a:rPr>
              <a:t>リパッケージング</a:t>
            </a:r>
            <a:r>
              <a:rPr kumimoji="1" lang="en-US" altLang="ja-JP" sz="4400" dirty="0" smtClean="0">
                <a:solidFill>
                  <a:srgbClr val="C00000"/>
                </a:solidFill>
              </a:rPr>
              <a:t/>
            </a:r>
            <a:br>
              <a:rPr kumimoji="1" lang="en-US" altLang="ja-JP" sz="4400" dirty="0" smtClean="0">
                <a:solidFill>
                  <a:srgbClr val="C00000"/>
                </a:solidFill>
              </a:rPr>
            </a:br>
            <a:r>
              <a:rPr kumimoji="1" lang="ja-JP" altLang="en-US" sz="4400" dirty="0" smtClean="0">
                <a:solidFill>
                  <a:srgbClr val="C00000"/>
                </a:solidFill>
              </a:rPr>
              <a:t>　</a:t>
            </a:r>
            <a:r>
              <a:rPr kumimoji="1" lang="ja-JP" altLang="en-US" sz="4400" dirty="0" smtClean="0">
                <a:solidFill>
                  <a:srgbClr val="C00000"/>
                </a:solidFill>
              </a:rPr>
              <a:t>　</a:t>
            </a:r>
            <a:r>
              <a:rPr kumimoji="1" lang="en-US" altLang="ja-JP" sz="4400" dirty="0" smtClean="0">
                <a:solidFill>
                  <a:srgbClr val="C00000"/>
                </a:solidFill>
              </a:rPr>
              <a:t/>
            </a:r>
            <a:br>
              <a:rPr kumimoji="1" lang="en-US" altLang="ja-JP" sz="4400" dirty="0" smtClean="0">
                <a:solidFill>
                  <a:srgbClr val="C00000"/>
                </a:solidFill>
              </a:rPr>
            </a:br>
            <a:r>
              <a:rPr kumimoji="1" lang="ja-JP" altLang="en-US" sz="4400" dirty="0" smtClean="0">
                <a:solidFill>
                  <a:srgbClr val="C00000"/>
                </a:solidFill>
              </a:rPr>
              <a:t>　</a:t>
            </a:r>
            <a:r>
              <a:rPr kumimoji="1" lang="ja-JP" altLang="en-US" sz="4400" dirty="0" smtClean="0">
                <a:solidFill>
                  <a:srgbClr val="C00000"/>
                </a:solidFill>
              </a:rPr>
              <a:t>去年のおさらい　</a:t>
            </a:r>
            <a:endParaRPr kumimoji="1" lang="en-US" altLang="ja-JP" sz="4400" dirty="0" smtClean="0">
              <a:solidFill>
                <a:srgbClr val="C00000"/>
              </a:solidFill>
            </a:endParaRPr>
          </a:p>
          <a:p>
            <a:r>
              <a:rPr kumimoji="1" lang="ja-JP" altLang="en-US" sz="4400" dirty="0" smtClean="0">
                <a:solidFill>
                  <a:srgbClr val="C00000"/>
                </a:solidFill>
              </a:rPr>
              <a:t>　　　　　あのロボは？</a:t>
            </a:r>
            <a:endParaRPr kumimoji="1" lang="en-US" altLang="ja-JP" sz="4400" dirty="0" smtClean="0">
              <a:solidFill>
                <a:srgbClr val="C00000"/>
              </a:solidFill>
            </a:endParaRPr>
          </a:p>
          <a:p>
            <a:r>
              <a:rPr kumimoji="1" lang="ja-JP" altLang="en-US" sz="4400" dirty="0" smtClean="0">
                <a:solidFill>
                  <a:srgbClr val="C00000"/>
                </a:solidFill>
              </a:rPr>
              <a:t>　　</a:t>
            </a:r>
            <a:endParaRPr kumimoji="1" lang="en-US" altLang="ja-JP" sz="4400" dirty="0" smtClean="0">
              <a:solidFill>
                <a:srgbClr val="C00000"/>
              </a:solidFill>
            </a:endParaRPr>
          </a:p>
        </p:txBody>
      </p:sp>
      <p:pic>
        <p:nvPicPr>
          <p:cNvPr id="307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9100" y="179388"/>
            <a:ext cx="324167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昨年＞＞今回のブームの特徴</a:t>
            </a:r>
            <a:endParaRPr kumimoji="1" lang="ja-JP" altLang="en-US" dirty="0"/>
          </a:p>
        </p:txBody>
      </p:sp>
      <p:sp>
        <p:nvSpPr>
          <p:cNvPr id="3" name="タイトル 1"/>
          <p:cNvSpPr txBox="1">
            <a:spLocks/>
          </p:cNvSpPr>
          <p:nvPr/>
        </p:nvSpPr>
        <p:spPr bwMode="auto">
          <a:xfrm>
            <a:off x="431800" y="2415679"/>
            <a:ext cx="9065562" cy="15801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1" lang="ja-JP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ロボットは物理インターフェイス</a:t>
            </a:r>
            <a:endParaRPr kumimoji="1" lang="en-US" altLang="ja-JP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1" lang="en-US" altLang="ja-JP" sz="4400" kern="0" dirty="0" smtClean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1" lang="ja-JP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本体は　強力なインフラの向こうの</a:t>
            </a:r>
            <a:endParaRPr kumimoji="1" lang="en-US" altLang="ja-JP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1" lang="ja-JP" altLang="en-US" sz="44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クラウドサービス</a:t>
            </a:r>
            <a:endParaRPr kumimoji="1" lang="ja-JP" alt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31800" y="4931965"/>
            <a:ext cx="9577064" cy="16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 smtClean="0">
                <a:solidFill>
                  <a:srgbClr val="C00000"/>
                </a:solidFill>
              </a:rPr>
              <a:t>AI</a:t>
            </a:r>
            <a:r>
              <a:rPr kumimoji="1" lang="ja-JP" altLang="en-US" sz="3600" dirty="0" smtClean="0">
                <a:solidFill>
                  <a:srgbClr val="C00000"/>
                </a:solidFill>
              </a:rPr>
              <a:t>  　（人工知能・ディープラーニング・ファジー）</a:t>
            </a:r>
            <a:r>
              <a:rPr kumimoji="1" lang="en-US" altLang="ja-JP" sz="3600" dirty="0" smtClean="0">
                <a:solidFill>
                  <a:srgbClr val="C00000"/>
                </a:solidFill>
              </a:rPr>
              <a:t/>
            </a:r>
            <a:br>
              <a:rPr kumimoji="1" lang="en-US" altLang="ja-JP" sz="3600" dirty="0" smtClean="0">
                <a:solidFill>
                  <a:srgbClr val="C00000"/>
                </a:solidFill>
              </a:rPr>
            </a:br>
            <a:r>
              <a:rPr kumimoji="1" lang="en-US" altLang="ja-JP" sz="3600" dirty="0" smtClean="0">
                <a:solidFill>
                  <a:srgbClr val="C00000"/>
                </a:solidFill>
              </a:rPr>
              <a:t>VR</a:t>
            </a:r>
            <a:r>
              <a:rPr kumimoji="1" lang="ja-JP" altLang="en-US" sz="3600" dirty="0" smtClean="0">
                <a:solidFill>
                  <a:srgbClr val="C00000"/>
                </a:solidFill>
              </a:rPr>
              <a:t>　（ゴーグル・ウエアラブル</a:t>
            </a:r>
            <a:endParaRPr kumimoji="1" lang="en-US" altLang="ja-JP" sz="3600" dirty="0" smtClean="0">
              <a:solidFill>
                <a:srgbClr val="C00000"/>
              </a:solidFill>
            </a:endParaRPr>
          </a:p>
          <a:p>
            <a:r>
              <a:rPr kumimoji="1" lang="ja-JP" altLang="en-US" sz="3600" dirty="0" smtClean="0">
                <a:solidFill>
                  <a:srgbClr val="C00000"/>
                </a:solidFill>
              </a:rPr>
              <a:t>＆　３</a:t>
            </a:r>
            <a:r>
              <a:rPr kumimoji="1" lang="en-US" altLang="ja-JP" sz="3600" dirty="0" smtClean="0">
                <a:solidFill>
                  <a:srgbClr val="C00000"/>
                </a:solidFill>
              </a:rPr>
              <a:t>D</a:t>
            </a:r>
            <a:r>
              <a:rPr kumimoji="1" lang="ja-JP" altLang="en-US" sz="3600" dirty="0" smtClean="0">
                <a:solidFill>
                  <a:srgbClr val="C00000"/>
                </a:solidFill>
              </a:rPr>
              <a:t>プリンタ</a:t>
            </a:r>
          </a:p>
        </p:txBody>
      </p:sp>
      <p:sp>
        <p:nvSpPr>
          <p:cNvPr id="5" name="タイトル 1"/>
          <p:cNvSpPr txBox="1">
            <a:spLocks/>
          </p:cNvSpPr>
          <p:nvPr/>
        </p:nvSpPr>
        <p:spPr bwMode="auto">
          <a:xfrm>
            <a:off x="4896296" y="6553976"/>
            <a:ext cx="2664049" cy="469741"/>
          </a:xfrm>
          <a:prstGeom prst="rect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kumimoji="1" lang="ja-JP" altLang="en-US" kern="0" dirty="0" smtClean="0"/>
              <a:t>↑　</a:t>
            </a:r>
            <a:r>
              <a:rPr kumimoji="1" lang="ja-JP" altLang="en-US" sz="2800" i="1" kern="0" dirty="0" smtClean="0"/>
              <a:t>この辺追加</a:t>
            </a:r>
            <a:endParaRPr kumimoji="1" lang="ja-JP" altLang="en-US" sz="2800" i="1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困ってるんです。</a:t>
            </a:r>
            <a:endParaRPr kumimoji="1" lang="ja-JP" altLang="en-US" dirty="0"/>
          </a:p>
        </p:txBody>
      </p:sp>
      <p:sp>
        <p:nvSpPr>
          <p:cNvPr id="3" name="タイトル 1"/>
          <p:cNvSpPr txBox="1">
            <a:spLocks/>
          </p:cNvSpPr>
          <p:nvPr/>
        </p:nvSpPr>
        <p:spPr bwMode="auto">
          <a:xfrm>
            <a:off x="504031" y="2915741"/>
            <a:ext cx="9065562" cy="15801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kumimoji="1" lang="ja-JP" altLang="en-US" kern="0" dirty="0" smtClean="0"/>
              <a:t>さっさと終わらせて</a:t>
            </a:r>
            <a:r>
              <a:rPr kumimoji="1" lang="en-US" altLang="ja-JP" kern="0" dirty="0" smtClean="0"/>
              <a:t/>
            </a:r>
            <a:br>
              <a:rPr kumimoji="1" lang="en-US" altLang="ja-JP" kern="0" dirty="0" smtClean="0"/>
            </a:br>
            <a:r>
              <a:rPr kumimoji="1" lang="en-US" altLang="ja-JP" kern="0" dirty="0" smtClean="0"/>
              <a:t/>
            </a:r>
            <a:br>
              <a:rPr kumimoji="1" lang="en-US" altLang="ja-JP" kern="0" dirty="0" smtClean="0"/>
            </a:br>
            <a:r>
              <a:rPr kumimoji="1" lang="ja-JP" altLang="en-US" sz="6000" kern="0" dirty="0" smtClean="0"/>
              <a:t>「</a:t>
            </a:r>
            <a:r>
              <a:rPr lang="ja-JP" altLang="en-US" sz="6000" dirty="0"/>
              <a:t> </a:t>
            </a:r>
            <a:r>
              <a:rPr lang="en-US" altLang="ja-JP" sz="6000" dirty="0"/>
              <a:t>11</a:t>
            </a:r>
            <a:r>
              <a:rPr lang="ja-JP" altLang="en-US" sz="6000" dirty="0"/>
              <a:t>月</a:t>
            </a:r>
            <a:r>
              <a:rPr lang="en-US" altLang="ja-JP" sz="6000" dirty="0"/>
              <a:t>12</a:t>
            </a:r>
            <a:r>
              <a:rPr lang="ja-JP" altLang="en-US" sz="6000" dirty="0"/>
              <a:t>日 </a:t>
            </a:r>
            <a:r>
              <a:rPr lang="en-US" altLang="ja-JP" sz="6000" dirty="0"/>
              <a:t>13</a:t>
            </a:r>
            <a:r>
              <a:rPr lang="ja-JP" altLang="en-US" sz="6000" dirty="0"/>
              <a:t>時</a:t>
            </a:r>
          </a:p>
          <a:p>
            <a:r>
              <a:rPr lang="ja-JP" altLang="en-US" sz="6000" b="1" dirty="0" smtClean="0"/>
              <a:t>ロボット</a:t>
            </a:r>
            <a:r>
              <a:rPr lang="ja-JP" altLang="en-US" sz="6000" b="1" dirty="0"/>
              <a:t>と</a:t>
            </a:r>
            <a:r>
              <a:rPr lang="ja-JP" altLang="en-US" sz="6000" b="1" dirty="0" smtClean="0"/>
              <a:t>オープンソース」</a:t>
            </a:r>
            <a:endParaRPr lang="en-US" altLang="ja-JP" sz="6000" b="1" dirty="0" smtClean="0"/>
          </a:p>
          <a:p>
            <a:r>
              <a:rPr lang="ja-JP" altLang="en-US" b="1" dirty="0" smtClean="0"/>
              <a:t>を</a:t>
            </a: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dirty="0" smtClean="0"/>
              <a:t>聞きに行きたい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048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031" y="141744"/>
            <a:ext cx="7416601" cy="1580182"/>
          </a:xfrm>
        </p:spPr>
        <p:txBody>
          <a:bodyPr/>
          <a:lstStyle/>
          <a:p>
            <a:r>
              <a:rPr kumimoji="1" lang="ja-JP" altLang="en-US" dirty="0" smtClean="0"/>
              <a:t>で・・・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発想が</a:t>
            </a:r>
            <a:r>
              <a:rPr kumimoji="1" lang="ja-JP" altLang="en-US" dirty="0" smtClean="0"/>
              <a:t>＃　・・・は</a:t>
            </a:r>
            <a:endParaRPr kumimoji="1" lang="ja-JP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784" y="467469"/>
            <a:ext cx="18669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808" y="2122837"/>
            <a:ext cx="264795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7150" y="3444875"/>
            <a:ext cx="49434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896" y="4997450"/>
            <a:ext cx="3533775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6496" y="0"/>
            <a:ext cx="3384129" cy="344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031" y="141744"/>
            <a:ext cx="9288810" cy="1117813"/>
          </a:xfrm>
        </p:spPr>
        <p:txBody>
          <a:bodyPr/>
          <a:lstStyle/>
          <a:p>
            <a:r>
              <a:rPr kumimoji="1" lang="ja-JP" altLang="en-US" dirty="0" smtClean="0"/>
              <a:t>実行委員長も早速活用♪</a:t>
            </a:r>
            <a:endParaRPr kumimoji="1" lang="ja-JP" altLang="en-US" dirty="0"/>
          </a:p>
        </p:txBody>
      </p:sp>
      <p:pic>
        <p:nvPicPr>
          <p:cNvPr id="1026" name="Picture 2" descr="https://pbs.twimg.com/media/CxEYDf3XcAA_GjF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4" y="1403573"/>
            <a:ext cx="857695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73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5816" y="1763613"/>
            <a:ext cx="9065562" cy="1580182"/>
          </a:xfrm>
        </p:spPr>
        <p:txBody>
          <a:bodyPr/>
          <a:lstStyle/>
          <a:p>
            <a:r>
              <a:rPr kumimoji="1" lang="ja-JP" altLang="en-US" dirty="0" smtClean="0"/>
              <a:t>昨年からの　</a:t>
            </a:r>
            <a:r>
              <a:rPr kumimoji="1" lang="ja-JP" altLang="en-US" dirty="0" smtClean="0"/>
              <a:t>おさらい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ja-JP" altLang="en-US" dirty="0" smtClean="0"/>
              <a:t>あのロボは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3808" y="3131765"/>
            <a:ext cx="9065562" cy="1580182"/>
          </a:xfrm>
        </p:spPr>
        <p:txBody>
          <a:bodyPr/>
          <a:lstStyle/>
          <a:p>
            <a:r>
              <a:rPr kumimoji="1" lang="ja-JP" altLang="en-US" dirty="0" smtClean="0"/>
              <a:t>俺たちは　巨大ロボを作った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勝負しろ！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受けて立つ</a:t>
            </a:r>
            <a:endParaRPr kumimoji="1" lang="ja-JP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9485" b="1459"/>
          <a:stretch>
            <a:fillRect/>
          </a:stretch>
        </p:blipFill>
        <p:spPr bwMode="auto">
          <a:xfrm>
            <a:off x="863848" y="1592412"/>
            <a:ext cx="8399835" cy="587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051" y="312737"/>
            <a:ext cx="10372725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4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会場やらルールの合意に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もう少し</a:t>
            </a:r>
            <a:r>
              <a:rPr kumimoji="1" lang="ja-JP" altLang="en-US" dirty="0"/>
              <a:t>時間</a:t>
            </a:r>
            <a:r>
              <a:rPr kumimoji="1" lang="ja-JP" altLang="en-US" dirty="0" smtClean="0"/>
              <a:t>がかか</a:t>
            </a:r>
            <a:r>
              <a:rPr kumimoji="1" lang="ja-JP" altLang="en-US" dirty="0"/>
              <a:t>る</a:t>
            </a:r>
          </a:p>
        </p:txBody>
      </p:sp>
      <p:sp>
        <p:nvSpPr>
          <p:cNvPr id="3" name="タイトル 1"/>
          <p:cNvSpPr txBox="1">
            <a:spLocks/>
          </p:cNvSpPr>
          <p:nvPr/>
        </p:nvSpPr>
        <p:spPr bwMode="auto">
          <a:xfrm>
            <a:off x="488437" y="1979637"/>
            <a:ext cx="9065562" cy="2084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kumimoji="1" lang="ja-JP" altLang="en-US" kern="0" dirty="0" smtClean="0"/>
              <a:t>あと　あいつ等やっぱり　アホやった</a:t>
            </a:r>
            <a:endParaRPr kumimoji="1" lang="en-US" altLang="ja-JP" kern="0" dirty="0" smtClean="0"/>
          </a:p>
          <a:p>
            <a:r>
              <a:rPr kumimoji="1" lang="ja-JP" altLang="en-US" kern="0" dirty="0" smtClean="0"/>
              <a:t>巨大ロボットのぶっ壊し方♪</a:t>
            </a:r>
            <a:endParaRPr kumimoji="1" lang="en-US" altLang="ja-JP" kern="0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05" y="3779837"/>
            <a:ext cx="5472608" cy="365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2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8500" r="9714"/>
          <a:stretch>
            <a:fillRect/>
          </a:stretch>
        </p:blipFill>
        <p:spPr bwMode="auto">
          <a:xfrm>
            <a:off x="71643" y="1187549"/>
            <a:ext cx="9698637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8" y="-36587"/>
            <a:ext cx="10080625" cy="535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タイトル 1"/>
          <p:cNvSpPr txBox="1">
            <a:spLocks/>
          </p:cNvSpPr>
          <p:nvPr/>
        </p:nvSpPr>
        <p:spPr bwMode="auto">
          <a:xfrm>
            <a:off x="504031" y="5508029"/>
            <a:ext cx="8784753" cy="180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1" lang="ja-JP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でも　トランスフォーマー　じゃなしに</a:t>
            </a:r>
            <a:r>
              <a:rPr kumimoji="1" lang="en-US" altLang="ja-JP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1" lang="en-US" altLang="ja-JP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1" lang="ja-JP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どうみても</a:t>
            </a:r>
            <a:r>
              <a:rPr kumimoji="1" lang="en-US" altLang="ja-JP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1" lang="en-US" altLang="ja-JP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1" lang="ja-JP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勇者ロボ（</a:t>
            </a:r>
            <a:r>
              <a:rPr kumimoji="1" lang="en-US" altLang="ja-JP" sz="4400" kern="0" dirty="0" smtClean="0">
                <a:solidFill>
                  <a:srgbClr val="000000"/>
                </a:solidFill>
                <a:latin typeface="+mn-ea"/>
                <a:ea typeface="+mn-ea"/>
                <a:cs typeface="+mj-cs"/>
              </a:rPr>
              <a:t>ℂ</a:t>
            </a:r>
            <a:r>
              <a:rPr kumimoji="1" lang="ja-JP" altLang="en-US" sz="4400" kern="0" dirty="0" smtClean="0">
                <a:solidFill>
                  <a:srgbClr val="000000"/>
                </a:solidFill>
                <a:latin typeface="+mn-ea"/>
                <a:ea typeface="+mn-ea"/>
                <a:cs typeface="+mj-cs"/>
              </a:rPr>
              <a:t>サンライズ</a:t>
            </a:r>
            <a:r>
              <a:rPr kumimoji="1" lang="ja-JP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™</a:t>
            </a:r>
            <a:r>
              <a:rPr kumimoji="1" lang="ja-JP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）　だよね。</a:t>
            </a:r>
            <a:endParaRPr kumimoji="1" lang="ja-JP" alt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5777" y="35421"/>
            <a:ext cx="3096344" cy="648072"/>
          </a:xfrm>
        </p:spPr>
        <p:txBody>
          <a:bodyPr/>
          <a:lstStyle/>
          <a:p>
            <a:r>
              <a:rPr kumimoji="1" lang="en-US" altLang="ja-JP" sz="3600" dirty="0" smtClean="0">
                <a:solidFill>
                  <a:srgbClr val="FF0000"/>
                </a:solidFill>
              </a:rPr>
              <a:t>http://j-deite.jp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5" name="ホームベース 4"/>
          <p:cNvSpPr/>
          <p:nvPr/>
        </p:nvSpPr>
        <p:spPr bwMode="auto">
          <a:xfrm flipH="1">
            <a:off x="4248224" y="4643933"/>
            <a:ext cx="4320480" cy="504056"/>
          </a:xfrm>
          <a:prstGeom prst="homePlate">
            <a:avLst>
              <a:gd name="adj" fmla="val 145239"/>
            </a:avLst>
          </a:prstGeom>
          <a:solidFill>
            <a:schemeClr val="tx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1" lang="ja-JP" altLang="en-US" dirty="0" smtClean="0">
                <a:solidFill>
                  <a:srgbClr val="FF0000"/>
                </a:solidFill>
              </a:rPr>
              <a:t>ほぼほぼ　ペッパーと同サイズ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marL="0" marR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1" lang="en-US" altLang="ja-JP" dirty="0" smtClean="0">
                <a:solidFill>
                  <a:srgbClr val="FF0000"/>
                </a:solidFill>
              </a:rPr>
              <a:t>2</a:t>
            </a:r>
            <a:r>
              <a:rPr kumimoji="1" lang="ja-JP" altLang="en-US" dirty="0" smtClean="0">
                <a:solidFill>
                  <a:srgbClr val="FF0000"/>
                </a:solidFill>
              </a:rPr>
              <a:t>年後にはハーフ　２．５ｍ級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一方　大阪の　あの　ロボは</a:t>
            </a:r>
            <a:endParaRPr kumimoji="1" lang="ja-JP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2200" y="2122488"/>
            <a:ext cx="789622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-4" t="11615" r="33321" b="8168"/>
          <a:stretch/>
        </p:blipFill>
        <p:spPr>
          <a:xfrm>
            <a:off x="698812" y="1691675"/>
            <a:ext cx="8676000" cy="586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テキスト ボックス 1"/>
          <p:cNvSpPr txBox="1">
            <a:spLocks noChangeArrowheads="1"/>
          </p:cNvSpPr>
          <p:nvPr/>
        </p:nvSpPr>
        <p:spPr bwMode="auto">
          <a:xfrm>
            <a:off x="287784" y="-36587"/>
            <a:ext cx="9361487" cy="575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ja-JP" altLang="en-US" sz="4400" dirty="0">
                <a:solidFill>
                  <a:srgbClr val="C00000"/>
                </a:solidFill>
              </a:rPr>
              <a:t>今日の　内容</a:t>
            </a:r>
            <a:endParaRPr kumimoji="1" lang="en-US" altLang="ja-JP" sz="4400" dirty="0">
              <a:solidFill>
                <a:srgbClr val="C00000"/>
              </a:solidFill>
            </a:endParaRPr>
          </a:p>
          <a:p>
            <a:endParaRPr kumimoji="1" lang="en-US" altLang="ja-JP" sz="4400" dirty="0" smtClean="0">
              <a:solidFill>
                <a:srgbClr val="C00000"/>
              </a:solidFill>
            </a:endParaRPr>
          </a:p>
          <a:p>
            <a:r>
              <a:rPr kumimoji="1" lang="ja-JP" altLang="en-US" sz="4400" dirty="0" smtClean="0">
                <a:solidFill>
                  <a:srgbClr val="C00000"/>
                </a:solidFill>
              </a:rPr>
              <a:t>１</a:t>
            </a:r>
            <a:r>
              <a:rPr kumimoji="1" lang="ja-JP" altLang="en-US" sz="4400" dirty="0">
                <a:solidFill>
                  <a:srgbClr val="C00000"/>
                </a:solidFill>
              </a:rPr>
              <a:t>．</a:t>
            </a:r>
            <a:r>
              <a:rPr kumimoji="1" lang="en-US" altLang="ja-JP" sz="4400" dirty="0">
                <a:solidFill>
                  <a:srgbClr val="C00000"/>
                </a:solidFill>
              </a:rPr>
              <a:t>FROM</a:t>
            </a:r>
            <a:r>
              <a:rPr kumimoji="1" lang="ja-JP" altLang="en-US" sz="4400" dirty="0">
                <a:solidFill>
                  <a:srgbClr val="C00000"/>
                </a:solidFill>
              </a:rPr>
              <a:t>　について</a:t>
            </a:r>
            <a:endParaRPr kumimoji="1" lang="en-US" altLang="ja-JP" sz="4400" dirty="0">
              <a:solidFill>
                <a:srgbClr val="C00000"/>
              </a:solidFill>
            </a:endParaRPr>
          </a:p>
          <a:p>
            <a:r>
              <a:rPr kumimoji="1" lang="en-US" altLang="ja-JP" sz="4400" dirty="0" smtClean="0">
                <a:solidFill>
                  <a:srgbClr val="C00000"/>
                </a:solidFill>
              </a:rPr>
              <a:t/>
            </a:r>
            <a:br>
              <a:rPr kumimoji="1" lang="en-US" altLang="ja-JP" sz="4400" dirty="0" smtClean="0">
                <a:solidFill>
                  <a:srgbClr val="C00000"/>
                </a:solidFill>
              </a:rPr>
            </a:br>
            <a:r>
              <a:rPr kumimoji="1" lang="ja-JP" altLang="en-US" sz="4400" dirty="0" smtClean="0">
                <a:solidFill>
                  <a:srgbClr val="C00000"/>
                </a:solidFill>
              </a:rPr>
              <a:t>２．最近の</a:t>
            </a:r>
            <a:r>
              <a:rPr kumimoji="1" lang="ja-JP" altLang="en-US" sz="4400" dirty="0" smtClean="0">
                <a:solidFill>
                  <a:srgbClr val="C00000"/>
                </a:solidFill>
              </a:rPr>
              <a:t>話題</a:t>
            </a:r>
            <a:r>
              <a:rPr kumimoji="1" lang="en-US" altLang="ja-JP" sz="4400" dirty="0" smtClean="0">
                <a:solidFill>
                  <a:srgbClr val="C00000"/>
                </a:solidFill>
              </a:rPr>
              <a:t/>
            </a:r>
            <a:br>
              <a:rPr kumimoji="1" lang="en-US" altLang="ja-JP" sz="4400" dirty="0" smtClean="0">
                <a:solidFill>
                  <a:srgbClr val="C00000"/>
                </a:solidFill>
              </a:rPr>
            </a:br>
            <a:r>
              <a:rPr kumimoji="1" lang="ja-JP" altLang="en-US" sz="4400" dirty="0" smtClean="0">
                <a:solidFill>
                  <a:srgbClr val="C00000"/>
                </a:solidFill>
              </a:rPr>
              <a:t>　　</a:t>
            </a:r>
            <a:r>
              <a:rPr kumimoji="1" lang="en-US" altLang="ja-JP" sz="4400" dirty="0" smtClean="0">
                <a:solidFill>
                  <a:srgbClr val="C00000"/>
                </a:solidFill>
              </a:rPr>
              <a:t/>
            </a:r>
            <a:br>
              <a:rPr kumimoji="1" lang="en-US" altLang="ja-JP" sz="4400" dirty="0" smtClean="0">
                <a:solidFill>
                  <a:srgbClr val="C00000"/>
                </a:solidFill>
              </a:rPr>
            </a:br>
            <a:r>
              <a:rPr kumimoji="1" lang="ja-JP" altLang="en-US" sz="4400" dirty="0" smtClean="0">
                <a:solidFill>
                  <a:srgbClr val="C00000"/>
                </a:solidFill>
              </a:rPr>
              <a:t>３．今</a:t>
            </a:r>
            <a:r>
              <a:rPr kumimoji="1" lang="ja-JP" altLang="en-US" sz="4400" dirty="0" smtClean="0">
                <a:solidFill>
                  <a:srgbClr val="C00000"/>
                </a:solidFill>
              </a:rPr>
              <a:t>　近畿が　</a:t>
            </a:r>
            <a:r>
              <a:rPr kumimoji="1" lang="ja-JP" altLang="en-US" sz="4400" dirty="0" smtClean="0">
                <a:solidFill>
                  <a:srgbClr val="C00000"/>
                </a:solidFill>
              </a:rPr>
              <a:t>やばい</a:t>
            </a:r>
            <a:r>
              <a:rPr kumimoji="1" lang="en-US" altLang="ja-JP" sz="4400" dirty="0" smtClean="0">
                <a:solidFill>
                  <a:srgbClr val="C00000"/>
                </a:solidFill>
              </a:rPr>
              <a:t/>
            </a:r>
            <a:br>
              <a:rPr kumimoji="1" lang="en-US" altLang="ja-JP" sz="4400" dirty="0" smtClean="0">
                <a:solidFill>
                  <a:srgbClr val="C00000"/>
                </a:solidFill>
              </a:rPr>
            </a:br>
            <a:r>
              <a:rPr kumimoji="1" lang="en-US" altLang="ja-JP" sz="4400" dirty="0" smtClean="0">
                <a:solidFill>
                  <a:srgbClr val="C00000"/>
                </a:solidFill>
              </a:rPr>
              <a:t/>
            </a:r>
            <a:br>
              <a:rPr kumimoji="1" lang="en-US" altLang="ja-JP" sz="4400" dirty="0" smtClean="0">
                <a:solidFill>
                  <a:srgbClr val="C00000"/>
                </a:solidFill>
              </a:rPr>
            </a:br>
            <a:r>
              <a:rPr kumimoji="1" lang="ja-JP" altLang="en-US" sz="4400" dirty="0" smtClean="0">
                <a:solidFill>
                  <a:srgbClr val="C00000"/>
                </a:solidFill>
              </a:rPr>
              <a:t>４．　当面の予定　 ＆　おまけ　</a:t>
            </a:r>
            <a:endParaRPr kumimoji="1" lang="ja-JP" altLang="en-US" sz="4400" dirty="0">
              <a:solidFill>
                <a:srgbClr val="C00000"/>
              </a:solidFill>
            </a:endParaRPr>
          </a:p>
        </p:txBody>
      </p:sp>
      <p:pic>
        <p:nvPicPr>
          <p:cNvPr id="307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9100" y="179388"/>
            <a:ext cx="324167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販売</a:t>
            </a:r>
            <a:r>
              <a:rPr kumimoji="1" lang="ja-JP" altLang="en-US" dirty="0" smtClean="0"/>
              <a:t>先募集中</a:t>
            </a:r>
            <a:endParaRPr kumimoji="1" lang="ja-JP" altLang="en-US" dirty="0"/>
          </a:p>
        </p:txBody>
      </p:sp>
      <p:sp>
        <p:nvSpPr>
          <p:cNvPr id="3" name="タイトル 1"/>
          <p:cNvSpPr txBox="1">
            <a:spLocks/>
          </p:cNvSpPr>
          <p:nvPr/>
        </p:nvSpPr>
        <p:spPr bwMode="auto">
          <a:xfrm>
            <a:off x="863848" y="5003973"/>
            <a:ext cx="8280920" cy="7880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kumimoji="1" lang="ja-JP" altLang="en-US" sz="3200" kern="0" dirty="0" smtClean="0"/>
              <a:t>デザイン系のスタッフ“も”募集中</a:t>
            </a:r>
            <a:endParaRPr kumimoji="1" lang="ja-JP" alt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211444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大河原先生　参加決定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051" y="312737"/>
            <a:ext cx="10372725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テキスト ボックス 1"/>
          <p:cNvSpPr txBox="1">
            <a:spLocks noChangeArrowheads="1"/>
          </p:cNvSpPr>
          <p:nvPr/>
        </p:nvSpPr>
        <p:spPr bwMode="auto">
          <a:xfrm>
            <a:off x="359792" y="3131765"/>
            <a:ext cx="9361487" cy="1351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n-US" altLang="ja-JP" sz="4400" dirty="0" smtClean="0">
                <a:solidFill>
                  <a:srgbClr val="C00000"/>
                </a:solidFill>
              </a:rPr>
              <a:t/>
            </a:r>
            <a:br>
              <a:rPr kumimoji="1" lang="en-US" altLang="ja-JP" sz="4400" dirty="0" smtClean="0">
                <a:solidFill>
                  <a:srgbClr val="C00000"/>
                </a:solidFill>
              </a:rPr>
            </a:br>
            <a:r>
              <a:rPr kumimoji="1" lang="ja-JP" altLang="en-US" sz="4400" dirty="0" smtClean="0">
                <a:solidFill>
                  <a:srgbClr val="C00000"/>
                </a:solidFill>
              </a:rPr>
              <a:t> ３．今　近畿が　やばい</a:t>
            </a:r>
            <a:endParaRPr kumimoji="1" lang="en-US" altLang="ja-JP" sz="4400" dirty="0" smtClean="0">
              <a:solidFill>
                <a:srgbClr val="C00000"/>
              </a:solidFill>
            </a:endParaRPr>
          </a:p>
        </p:txBody>
      </p:sp>
      <p:pic>
        <p:nvPicPr>
          <p:cNvPr id="307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9100" y="179388"/>
            <a:ext cx="324167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56687" cy="2110060"/>
          </a:xfrm>
        </p:spPr>
        <p:txBody>
          <a:bodyPr/>
          <a:lstStyle/>
          <a:p>
            <a:r>
              <a:rPr kumimoji="1" lang="ja-JP" altLang="en-US" dirty="0" smtClean="0"/>
              <a:t>なんと　関東のロボット軍団が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ja-JP" altLang="en-US" dirty="0" smtClean="0"/>
              <a:t>この　</a:t>
            </a:r>
            <a:r>
              <a:rPr kumimoji="1" lang="en-US" altLang="ja-JP" dirty="0" smtClean="0"/>
              <a:t>ATC</a:t>
            </a:r>
            <a:r>
              <a:rPr kumimoji="1" lang="ja-JP" altLang="en-US" dirty="0" smtClean="0"/>
              <a:t>　に攻め込んで来たんです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3238" y="2555702"/>
            <a:ext cx="9056687" cy="1008112"/>
          </a:xfrm>
        </p:spPr>
        <p:txBody>
          <a:bodyPr/>
          <a:lstStyle/>
          <a:p>
            <a:r>
              <a:rPr kumimoji="1" lang="ja-JP" altLang="en-US" dirty="0" smtClean="0"/>
              <a:t>　現在　東西で　血で血を洗う　抗争中！！</a:t>
            </a:r>
            <a:endParaRPr kumimoji="1" lang="en-US" altLang="ja-JP" dirty="0" smtClean="0"/>
          </a:p>
          <a:p>
            <a:r>
              <a:rPr kumimoji="1" lang="ja-JP" altLang="en-US" sz="2000" dirty="0"/>
              <a:t>ロボット</a:t>
            </a:r>
            <a:r>
              <a:rPr kumimoji="1" lang="ja-JP" altLang="en-US" sz="2000" dirty="0" smtClean="0"/>
              <a:t>だから　血も涙も出ないけど</a:t>
            </a:r>
            <a:endParaRPr kumimoji="1" lang="en-US" altLang="ja-JP" dirty="0" smtClean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 bwMode="auto">
          <a:xfrm>
            <a:off x="655638" y="3644205"/>
            <a:ext cx="9056687" cy="325189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ja-JP" altLang="en-US" kern="0" smtClean="0"/>
              <a:t>　はたして、大阪のチームばんびは</a:t>
            </a:r>
            <a:endParaRPr kumimoji="1" lang="en-US" altLang="ja-JP" kern="0" smtClean="0"/>
          </a:p>
          <a:p>
            <a:endParaRPr kumimoji="1" lang="en-US" altLang="ja-JP" kern="0" smtClean="0"/>
          </a:p>
          <a:p>
            <a:r>
              <a:rPr kumimoji="1" lang="ja-JP" altLang="en-US" kern="0" smtClean="0"/>
              <a:t>　　真田丸のように　完封　できんのか</a:t>
            </a:r>
            <a:endParaRPr kumimoji="1" lang="en-US" altLang="ja-JP" kern="0" smtClean="0"/>
          </a:p>
          <a:p>
            <a:r>
              <a:rPr kumimoji="1" lang="ja-JP" altLang="en-US" kern="0" smtClean="0"/>
              <a:t>　　　それとも　結局　討ち死にしてしまうのか</a:t>
            </a:r>
            <a:endParaRPr kumimoji="1" lang="en-US" altLang="ja-JP" kern="0" smtClean="0"/>
          </a:p>
          <a:p>
            <a:endParaRPr kumimoji="1" lang="en-US" altLang="ja-JP" kern="0" smtClean="0"/>
          </a:p>
          <a:p>
            <a:r>
              <a:rPr kumimoji="1" lang="ja-JP" altLang="en-US" kern="0" smtClean="0"/>
              <a:t>　僕　台本もリハーサルも見てないから知らないけど</a:t>
            </a:r>
            <a:endParaRPr kumimoji="1" lang="en-US" altLang="ja-JP" kern="0" dirty="0" smtClean="0"/>
          </a:p>
        </p:txBody>
      </p:sp>
    </p:spTree>
    <p:extLst>
      <p:ext uri="{BB962C8B-B14F-4D97-AF65-F5344CB8AC3E}">
        <p14:creationId xmlns:p14="http://schemas.microsoft.com/office/powerpoint/2010/main" val="257791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9" y="1768475"/>
            <a:ext cx="8844844" cy="4975225"/>
          </a:xfrm>
        </p:spPr>
      </p:pic>
    </p:spTree>
    <p:extLst>
      <p:ext uri="{BB962C8B-B14F-4D97-AF65-F5344CB8AC3E}">
        <p14:creationId xmlns:p14="http://schemas.microsoft.com/office/powerpoint/2010/main" val="322324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角丸四角形 16"/>
          <p:cNvSpPr/>
          <p:nvPr/>
        </p:nvSpPr>
        <p:spPr>
          <a:xfrm>
            <a:off x="7165871" y="79375"/>
            <a:ext cx="2716346" cy="2764358"/>
          </a:xfrm>
          <a:prstGeom prst="roundRect">
            <a:avLst>
              <a:gd name="adj" fmla="val 7987"/>
            </a:avLst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29" y="6767750"/>
            <a:ext cx="3124216" cy="791926"/>
          </a:xfrm>
        </p:spPr>
        <p:txBody>
          <a:bodyPr>
            <a:noAutofit/>
          </a:bodyPr>
          <a:lstStyle/>
          <a:p>
            <a:r>
              <a:rPr lang="ja-JP" altLang="en-US" sz="3527" dirty="0" smtClean="0">
                <a:solidFill>
                  <a:schemeClr val="tx1"/>
                </a:solidFill>
              </a:rPr>
              <a:t>関西ホビロボ</a:t>
            </a:r>
            <a:r>
              <a:rPr lang="en-US" altLang="ja-JP" sz="3527" dirty="0" smtClean="0">
                <a:solidFill>
                  <a:schemeClr val="tx1"/>
                </a:solidFill>
              </a:rPr>
              <a:t/>
            </a:r>
            <a:br>
              <a:rPr lang="en-US" altLang="ja-JP" sz="3527" dirty="0" smtClean="0">
                <a:solidFill>
                  <a:schemeClr val="tx1"/>
                </a:solidFill>
              </a:rPr>
            </a:br>
            <a:r>
              <a:rPr lang="ja-JP" altLang="en-US" sz="3527" dirty="0" smtClean="0">
                <a:solidFill>
                  <a:schemeClr val="tx1"/>
                </a:solidFill>
              </a:rPr>
              <a:t>勢力</a:t>
            </a:r>
            <a:r>
              <a:rPr lang="ja-JP" altLang="en-US" sz="3527" dirty="0">
                <a:solidFill>
                  <a:schemeClr val="tx1"/>
                </a:solidFill>
              </a:rPr>
              <a:t>地図</a:t>
            </a:r>
            <a:endParaRPr kumimoji="1" lang="ja-JP" altLang="en-US" sz="3527" dirty="0">
              <a:solidFill>
                <a:schemeClr val="tx1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897174" y="7034232"/>
            <a:ext cx="1860963" cy="525443"/>
          </a:xfrm>
        </p:spPr>
        <p:txBody>
          <a:bodyPr>
            <a:normAutofit/>
          </a:bodyPr>
          <a:lstStyle/>
          <a:p>
            <a:r>
              <a:rPr kumimoji="1" lang="ja-JP" altLang="en-US" sz="2205" dirty="0">
                <a:solidFill>
                  <a:schemeClr val="tx1"/>
                </a:solidFill>
              </a:rPr>
              <a:t>うじ　調べ</a:t>
            </a:r>
          </a:p>
        </p:txBody>
      </p:sp>
      <p:sp>
        <p:nvSpPr>
          <p:cNvPr id="4" name="角丸四角形 3"/>
          <p:cNvSpPr/>
          <p:nvPr/>
        </p:nvSpPr>
        <p:spPr>
          <a:xfrm>
            <a:off x="119032" y="4123774"/>
            <a:ext cx="4921280" cy="2381265"/>
          </a:xfrm>
          <a:prstGeom prst="roundRect">
            <a:avLst>
              <a:gd name="adj" fmla="val 641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44668" y="3963072"/>
            <a:ext cx="1338828" cy="34996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tx1"/>
                </a:solidFill>
              </a:rPr>
              <a:t>関西四天王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9032" y="4535959"/>
            <a:ext cx="3571897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chemeClr val="tx1"/>
                </a:solidFill>
              </a:rPr>
              <a:t>神戸の</a:t>
            </a:r>
            <a:r>
              <a:rPr lang="ja-JP" altLang="en-US" b="1" dirty="0" err="1">
                <a:solidFill>
                  <a:schemeClr val="tx1"/>
                </a:solidFill>
              </a:rPr>
              <a:t>青い暴れん</a:t>
            </a:r>
            <a:r>
              <a:rPr lang="ja-JP" altLang="en-US" b="1" dirty="0" smtClean="0">
                <a:solidFill>
                  <a:schemeClr val="tx1"/>
                </a:solidFill>
              </a:rPr>
              <a:t>坊</a:t>
            </a:r>
            <a:endParaRPr lang="en-US" altLang="ja-JP" b="1" dirty="0" smtClean="0">
              <a:solidFill>
                <a:schemeClr val="tx1"/>
              </a:solidFill>
            </a:endParaRPr>
          </a:p>
          <a:p>
            <a:r>
              <a:rPr lang="en-US" altLang="ja-JP" b="1" dirty="0" smtClean="0">
                <a:solidFill>
                  <a:schemeClr val="tx1"/>
                </a:solidFill>
              </a:rPr>
              <a:t>4563</a:t>
            </a:r>
            <a:r>
              <a:rPr lang="ja-JP" altLang="en-US" b="1" dirty="0" smtClean="0">
                <a:solidFill>
                  <a:schemeClr val="tx1"/>
                </a:solidFill>
              </a:rPr>
              <a:t>　ヨゴローザ</a:t>
            </a:r>
            <a:r>
              <a:rPr lang="en-US" altLang="ja-JP" b="1" dirty="0">
                <a:solidFill>
                  <a:schemeClr val="tx1"/>
                </a:solidFill>
              </a:rPr>
              <a:t/>
            </a:r>
            <a:br>
              <a:rPr lang="en-US" altLang="ja-JP" b="1" dirty="0">
                <a:solidFill>
                  <a:schemeClr val="tx1"/>
                </a:solidFill>
              </a:rPr>
            </a:br>
            <a:r>
              <a:rPr lang="en-US" altLang="ja-JP" b="1" dirty="0" smtClean="0">
                <a:solidFill>
                  <a:schemeClr val="tx1"/>
                </a:solidFill>
              </a:rPr>
              <a:t>DAUTO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9032" y="5567840"/>
            <a:ext cx="2381265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chemeClr val="tx1"/>
                </a:solidFill>
              </a:rPr>
              <a:t>浪速のケンカ番長</a:t>
            </a:r>
            <a:endParaRPr lang="en-US" altLang="ja-JP" b="1" dirty="0" smtClean="0">
              <a:solidFill>
                <a:schemeClr val="tx1"/>
              </a:solidFill>
            </a:endParaRPr>
          </a:p>
          <a:p>
            <a:r>
              <a:rPr lang="ja-JP" altLang="en-US" b="1" dirty="0" smtClean="0">
                <a:solidFill>
                  <a:schemeClr val="tx1"/>
                </a:solidFill>
              </a:rPr>
              <a:t>レグホーン</a:t>
            </a:r>
            <a:r>
              <a:rPr lang="en-US" altLang="ja-JP" b="1" dirty="0">
                <a:solidFill>
                  <a:schemeClr val="tx1"/>
                </a:solidFill>
              </a:rPr>
              <a:t/>
            </a:r>
            <a:br>
              <a:rPr lang="en-US" altLang="ja-JP" b="1" dirty="0">
                <a:solidFill>
                  <a:schemeClr val="tx1"/>
                </a:solidFill>
              </a:rPr>
            </a:br>
            <a:r>
              <a:rPr lang="en-US" altLang="ja-JP" b="1" dirty="0" smtClean="0">
                <a:solidFill>
                  <a:schemeClr val="tx1"/>
                </a:solidFill>
              </a:rPr>
              <a:t>NAKAYAN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59047" y="4535959"/>
            <a:ext cx="2301889" cy="8652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chemeClr val="tx1"/>
                </a:solidFill>
              </a:rPr>
              <a:t>貧乏学生</a:t>
            </a:r>
            <a:endParaRPr lang="en-US" altLang="ja-JP" b="1" dirty="0" smtClean="0">
              <a:solidFill>
                <a:schemeClr val="tx1"/>
              </a:solidFill>
            </a:endParaRPr>
          </a:p>
          <a:p>
            <a:r>
              <a:rPr lang="ja-JP" altLang="en-US" b="1" dirty="0" smtClean="0">
                <a:solidFill>
                  <a:schemeClr val="tx1"/>
                </a:solidFill>
              </a:rPr>
              <a:t>シンプルファイター</a:t>
            </a:r>
            <a:r>
              <a:rPr lang="en-US" altLang="ja-JP" b="1" dirty="0">
                <a:solidFill>
                  <a:schemeClr val="tx1"/>
                </a:solidFill>
              </a:rPr>
              <a:t/>
            </a:r>
            <a:br>
              <a:rPr lang="en-US" altLang="ja-JP" b="1" dirty="0">
                <a:solidFill>
                  <a:schemeClr val="tx1"/>
                </a:solidFill>
              </a:rPr>
            </a:br>
            <a:r>
              <a:rPr lang="en-US" altLang="ja-JP" b="1" dirty="0" smtClean="0">
                <a:solidFill>
                  <a:schemeClr val="tx1"/>
                </a:solidFill>
              </a:rPr>
              <a:t>ZENO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676675" y="5566171"/>
            <a:ext cx="2381265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chemeClr val="tx1"/>
                </a:solidFill>
              </a:rPr>
              <a:t>親父ミニ４レーサー</a:t>
            </a:r>
            <a:r>
              <a:rPr lang="en-US" altLang="ja-JP" b="1" dirty="0" smtClean="0">
                <a:solidFill>
                  <a:schemeClr val="tx1"/>
                </a:solidFill>
              </a:rPr>
              <a:t/>
            </a:r>
            <a:br>
              <a:rPr lang="en-US" altLang="ja-JP" b="1" dirty="0" smtClean="0">
                <a:solidFill>
                  <a:schemeClr val="tx1"/>
                </a:solidFill>
              </a:rPr>
            </a:br>
            <a:r>
              <a:rPr lang="ja-JP" altLang="en-US" b="1" dirty="0" smtClean="0">
                <a:solidFill>
                  <a:schemeClr val="tx1"/>
                </a:solidFill>
              </a:rPr>
              <a:t>ｕｎｆｉｘ</a:t>
            </a:r>
            <a:r>
              <a:rPr lang="ja-JP" altLang="en-US" b="1" dirty="0">
                <a:solidFill>
                  <a:schemeClr val="tx1"/>
                </a:solidFill>
              </a:rPr>
              <a:t>　ＭＫ</a:t>
            </a:r>
            <a:r>
              <a:rPr lang="en-US" altLang="ja-JP" b="1" dirty="0">
                <a:solidFill>
                  <a:schemeClr val="tx1"/>
                </a:solidFill>
              </a:rPr>
              <a:t>Ⅱ </a:t>
            </a:r>
            <a:br>
              <a:rPr lang="en-US" altLang="ja-JP" b="1" dirty="0">
                <a:solidFill>
                  <a:schemeClr val="tx1"/>
                </a:solidFill>
              </a:rPr>
            </a:br>
            <a:r>
              <a:rPr lang="en-US" altLang="ja-JP" b="1" dirty="0" smtClean="0">
                <a:solidFill>
                  <a:schemeClr val="tx1"/>
                </a:solidFill>
              </a:rPr>
              <a:t>KANTARO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7580328" y="287316"/>
            <a:ext cx="555628" cy="55562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64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80328" y="287316"/>
            <a:ext cx="1959889" cy="7916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3086" b="1" dirty="0">
                <a:solidFill>
                  <a:schemeClr val="tx1"/>
                </a:solidFill>
              </a:rPr>
              <a:t>丸</a:t>
            </a:r>
            <a:r>
              <a:rPr lang="ja-JP" altLang="en-US" b="1" dirty="0" smtClean="0">
                <a:solidFill>
                  <a:schemeClr val="tx1"/>
                </a:solidFill>
              </a:rPr>
              <a:t>　ファミリー</a:t>
            </a:r>
            <a:r>
              <a:rPr lang="en-US" altLang="ja-JP" b="1" dirty="0" smtClean="0">
                <a:solidFill>
                  <a:schemeClr val="tx1"/>
                </a:solidFill>
              </a:rPr>
              <a:t/>
            </a:r>
            <a:br>
              <a:rPr lang="en-US" altLang="ja-JP" b="1" dirty="0" smtClean="0">
                <a:solidFill>
                  <a:schemeClr val="tx1"/>
                </a:solidFill>
              </a:rPr>
            </a:br>
            <a:r>
              <a:rPr lang="ja-JP" altLang="en-US" b="1" dirty="0" smtClean="0">
                <a:solidFill>
                  <a:schemeClr val="tx1"/>
                </a:solidFill>
              </a:rPr>
              <a:t>キングカイザー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2" name="六角形 11"/>
          <p:cNvSpPr/>
          <p:nvPr/>
        </p:nvSpPr>
        <p:spPr>
          <a:xfrm rot="5236433">
            <a:off x="8875235" y="1874826"/>
            <a:ext cx="635004" cy="555628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64" dirty="0">
              <a:solidFill>
                <a:schemeClr val="tx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739079" y="1954201"/>
            <a:ext cx="1959889" cy="3448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764" b="1" dirty="0">
                <a:solidFill>
                  <a:schemeClr val="tx1"/>
                </a:solidFill>
              </a:rPr>
              <a:t>アダマント　滝沢</a:t>
            </a:r>
            <a:endParaRPr kumimoji="1" lang="ja-JP" altLang="en-US" sz="1764" b="1" dirty="0">
              <a:solidFill>
                <a:schemeClr val="tx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977205" y="1160447"/>
            <a:ext cx="1746261" cy="59734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764" b="1" dirty="0">
                <a:solidFill>
                  <a:schemeClr val="tx1"/>
                </a:solidFill>
              </a:rPr>
              <a:t>メカトロ仙術</a:t>
            </a:r>
            <a:r>
              <a:rPr lang="en-US" altLang="ja-JP" sz="1764" b="1" dirty="0">
                <a:solidFill>
                  <a:schemeClr val="tx1"/>
                </a:solidFill>
              </a:rPr>
              <a:t/>
            </a:r>
            <a:br>
              <a:rPr lang="en-US" altLang="ja-JP" sz="1764" b="1" dirty="0">
                <a:solidFill>
                  <a:schemeClr val="tx1"/>
                </a:solidFill>
              </a:rPr>
            </a:br>
            <a:r>
              <a:rPr lang="ja-JP" altLang="en-US" sz="1764" b="1" dirty="0">
                <a:solidFill>
                  <a:schemeClr val="tx1"/>
                </a:solidFill>
              </a:rPr>
              <a:t>たぬたぬ　堀</a:t>
            </a:r>
            <a:endParaRPr kumimoji="1" lang="ja-JP" altLang="en-US" sz="1764" b="1" dirty="0">
              <a:solidFill>
                <a:schemeClr val="tx1"/>
              </a:solidFill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5246026" y="249657"/>
            <a:ext cx="1782707" cy="2710320"/>
          </a:xfrm>
          <a:prstGeom prst="roundRect">
            <a:avLst/>
          </a:prstGeom>
          <a:solidFill>
            <a:srgbClr val="FFFF00">
              <a:alpha val="1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 18"/>
          <p:cNvSpPr/>
          <p:nvPr/>
        </p:nvSpPr>
        <p:spPr>
          <a:xfrm>
            <a:off x="198407" y="207940"/>
            <a:ext cx="4921280" cy="3722755"/>
          </a:xfrm>
          <a:prstGeom prst="roundRect">
            <a:avLst>
              <a:gd name="adj" fmla="val 6966"/>
            </a:avLst>
          </a:prstGeom>
          <a:solidFill>
            <a:srgbClr val="92D05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135956" y="49189"/>
            <a:ext cx="87716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滋賀県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834067" y="435824"/>
            <a:ext cx="87716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tx1"/>
                </a:solidFill>
              </a:rPr>
              <a:t>京都府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929056" y="287316"/>
            <a:ext cx="87716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tx1"/>
                </a:solidFill>
              </a:rPr>
              <a:t>兵庫県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5239430" y="3051674"/>
            <a:ext cx="3492521" cy="3410701"/>
          </a:xfrm>
          <a:prstGeom prst="roundRect">
            <a:avLst>
              <a:gd name="adj" fmla="val 6303"/>
            </a:avLst>
          </a:prstGeom>
          <a:solidFill>
            <a:srgbClr val="FF0000">
              <a:alpha val="1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24" name="角丸四角形 23"/>
          <p:cNvSpPr/>
          <p:nvPr/>
        </p:nvSpPr>
        <p:spPr>
          <a:xfrm>
            <a:off x="8825599" y="3094957"/>
            <a:ext cx="1111257" cy="3383647"/>
          </a:xfrm>
          <a:prstGeom prst="roundRect">
            <a:avLst/>
          </a:prstGeom>
          <a:solidFill>
            <a:srgbClr val="00B050">
              <a:alpha val="1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角丸四角形 24"/>
          <p:cNvSpPr/>
          <p:nvPr/>
        </p:nvSpPr>
        <p:spPr>
          <a:xfrm>
            <a:off x="5199063" y="6716730"/>
            <a:ext cx="4524403" cy="763569"/>
          </a:xfrm>
          <a:prstGeom prst="roundRect">
            <a:avLst/>
          </a:prstGeom>
          <a:solidFill>
            <a:srgbClr val="FFC000">
              <a:alpha val="18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374083" y="6785863"/>
            <a:ext cx="110799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tx1"/>
                </a:solidFill>
              </a:rPr>
              <a:t>和歌山県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770960" y="6002351"/>
            <a:ext cx="87716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tx1"/>
                </a:solidFill>
              </a:rPr>
              <a:t>奈良県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487820" y="3160978"/>
            <a:ext cx="1330707" cy="3131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543" b="1" dirty="0">
                <a:solidFill>
                  <a:schemeClr val="tx1"/>
                </a:solidFill>
              </a:rPr>
              <a:t>神戸科技高</a:t>
            </a:r>
            <a:endParaRPr kumimoji="1" lang="ja-JP" altLang="en-US" sz="1543" b="1" dirty="0">
              <a:solidFill>
                <a:schemeClr val="tx1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785918" y="2827331"/>
            <a:ext cx="1400743" cy="5339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543" b="1" dirty="0">
                <a:solidFill>
                  <a:schemeClr val="tx1"/>
                </a:solidFill>
              </a:rPr>
              <a:t>兵庫県大工</a:t>
            </a:r>
            <a:r>
              <a:rPr kumimoji="1" lang="en-US" altLang="ja-JP" sz="1543" b="1" dirty="0">
                <a:solidFill>
                  <a:schemeClr val="tx1"/>
                </a:solidFill>
              </a:rPr>
              <a:t/>
            </a:r>
            <a:br>
              <a:rPr kumimoji="1" lang="en-US" altLang="ja-JP" sz="1543" b="1" dirty="0">
                <a:solidFill>
                  <a:schemeClr val="tx1"/>
                </a:solidFill>
              </a:rPr>
            </a:br>
            <a:r>
              <a:rPr kumimoji="1" lang="ja-JP" altLang="en-US" sz="1543" b="1" dirty="0">
                <a:solidFill>
                  <a:schemeClr val="tx1"/>
                </a:solidFill>
              </a:rPr>
              <a:t>（姫路工大）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417138" y="948385"/>
            <a:ext cx="1508134" cy="34996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tx1"/>
                </a:solidFill>
              </a:rPr>
              <a:t>京大機械研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57158" y="366692"/>
            <a:ext cx="1587510" cy="60760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HSW</a:t>
            </a:r>
            <a:br>
              <a:rPr kumimoji="1" lang="en-US" altLang="ja-JP" dirty="0" smtClean="0">
                <a:solidFill>
                  <a:schemeClr val="tx1"/>
                </a:solidFill>
              </a:rPr>
            </a:br>
            <a:r>
              <a:rPr kumimoji="1" lang="ja-JP" altLang="en-US" dirty="0" smtClean="0">
                <a:solidFill>
                  <a:schemeClr val="tx1"/>
                </a:solidFill>
              </a:rPr>
              <a:t>　中村ハカセ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2" name="角丸四角形 31"/>
          <p:cNvSpPr/>
          <p:nvPr/>
        </p:nvSpPr>
        <p:spPr>
          <a:xfrm>
            <a:off x="2024044" y="287316"/>
            <a:ext cx="1349383" cy="1190632"/>
          </a:xfrm>
          <a:prstGeom prst="roundRect">
            <a:avLst>
              <a:gd name="adj" fmla="val 9612"/>
            </a:avLst>
          </a:prstGeom>
          <a:solidFill>
            <a:srgbClr val="92D05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764" dirty="0">
                <a:solidFill>
                  <a:schemeClr val="tx1"/>
                </a:solidFill>
              </a:rPr>
              <a:t>姫路</a:t>
            </a:r>
            <a:r>
              <a:rPr kumimoji="1" lang="en-US" altLang="ja-JP" sz="1764" dirty="0">
                <a:solidFill>
                  <a:schemeClr val="tx1"/>
                </a:solidFill>
              </a:rPr>
              <a:t>3</a:t>
            </a:r>
            <a:r>
              <a:rPr kumimoji="1" lang="ja-JP" altLang="en-US" sz="1764" dirty="0">
                <a:solidFill>
                  <a:schemeClr val="tx1"/>
                </a:solidFill>
              </a:rPr>
              <a:t>姉妹</a:t>
            </a:r>
            <a:r>
              <a:rPr kumimoji="1" lang="en-US" altLang="ja-JP" sz="1764" dirty="0">
                <a:solidFill>
                  <a:schemeClr val="tx1"/>
                </a:solidFill>
              </a:rPr>
              <a:t>MARICA</a:t>
            </a:r>
            <a:br>
              <a:rPr kumimoji="1" lang="en-US" altLang="ja-JP" sz="1764" dirty="0">
                <a:solidFill>
                  <a:schemeClr val="tx1"/>
                </a:solidFill>
              </a:rPr>
            </a:br>
            <a:r>
              <a:rPr kumimoji="1" lang="en-US" altLang="ja-JP" sz="1764" dirty="0">
                <a:solidFill>
                  <a:schemeClr val="tx1"/>
                </a:solidFill>
              </a:rPr>
              <a:t>MIREI</a:t>
            </a:r>
            <a:br>
              <a:rPr kumimoji="1" lang="en-US" altLang="ja-JP" sz="1764" dirty="0">
                <a:solidFill>
                  <a:schemeClr val="tx1"/>
                </a:solidFill>
              </a:rPr>
            </a:br>
            <a:r>
              <a:rPr kumimoji="1" lang="en-US" altLang="ja-JP" sz="1764" dirty="0">
                <a:solidFill>
                  <a:schemeClr val="tx1"/>
                </a:solidFill>
              </a:rPr>
              <a:t>MARIN</a:t>
            </a:r>
            <a:endParaRPr kumimoji="1" lang="ja-JP" altLang="en-US" sz="1764" dirty="0">
              <a:solidFill>
                <a:schemeClr val="tx1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532178" y="684194"/>
            <a:ext cx="1474314" cy="59734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764" dirty="0">
                <a:solidFill>
                  <a:schemeClr val="tx1"/>
                </a:solidFill>
              </a:rPr>
              <a:t>CYABO-ZAK</a:t>
            </a:r>
            <a:br>
              <a:rPr kumimoji="1" lang="en-US" altLang="ja-JP" sz="1764" dirty="0">
                <a:solidFill>
                  <a:schemeClr val="tx1"/>
                </a:solidFill>
              </a:rPr>
            </a:br>
            <a:r>
              <a:rPr kumimoji="1" lang="ja-JP" altLang="en-US" sz="1764" dirty="0">
                <a:solidFill>
                  <a:schemeClr val="tx1"/>
                </a:solidFill>
              </a:rPr>
              <a:t>シャボルト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57158" y="1795450"/>
            <a:ext cx="2301889" cy="5339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543" dirty="0">
                <a:solidFill>
                  <a:schemeClr val="tx1"/>
                </a:solidFill>
              </a:rPr>
              <a:t>播磨ロボットボーイズ</a:t>
            </a:r>
            <a:r>
              <a:rPr lang="en-US" altLang="ja-JP" sz="1543" dirty="0">
                <a:solidFill>
                  <a:schemeClr val="tx1"/>
                </a:solidFill>
              </a:rPr>
              <a:t/>
            </a:r>
            <a:br>
              <a:rPr lang="en-US" altLang="ja-JP" sz="1543" dirty="0">
                <a:solidFill>
                  <a:schemeClr val="tx1"/>
                </a:solidFill>
              </a:rPr>
            </a:br>
            <a:r>
              <a:rPr lang="ja-JP" altLang="en-US" sz="1543" dirty="0">
                <a:solidFill>
                  <a:schemeClr val="tx1"/>
                </a:solidFill>
              </a:rPr>
              <a:t>　はっしー　</a:t>
            </a:r>
            <a:r>
              <a:rPr lang="en-US" altLang="ja-JP" sz="1543" dirty="0">
                <a:solidFill>
                  <a:schemeClr val="tx1"/>
                </a:solidFill>
              </a:rPr>
              <a:t>A4  </a:t>
            </a:r>
            <a:r>
              <a:rPr lang="ja-JP" altLang="en-US" sz="1543" dirty="0" err="1">
                <a:solidFill>
                  <a:schemeClr val="tx1"/>
                </a:solidFill>
              </a:rPr>
              <a:t>やっくん</a:t>
            </a:r>
            <a:endParaRPr kumimoji="1" lang="ja-JP" altLang="en-US" sz="1543" dirty="0">
              <a:solidFill>
                <a:schemeClr val="tx1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36534" y="2509830"/>
            <a:ext cx="1190632" cy="3131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543" b="1" dirty="0">
                <a:solidFill>
                  <a:schemeClr val="tx1"/>
                </a:solidFill>
              </a:rPr>
              <a:t>姫路工高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36534" y="2843733"/>
            <a:ext cx="1190632" cy="3131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543" b="1" dirty="0">
                <a:solidFill>
                  <a:schemeClr val="tx1"/>
                </a:solidFill>
              </a:rPr>
              <a:t>飾磨工高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36534" y="3203773"/>
            <a:ext cx="1190632" cy="3131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543" b="1" dirty="0">
                <a:solidFill>
                  <a:schemeClr val="tx1"/>
                </a:solidFill>
              </a:rPr>
              <a:t>龍野北高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300316" y="2299415"/>
            <a:ext cx="1746261" cy="3499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tx1"/>
                </a:solidFill>
              </a:rPr>
              <a:t>立命館</a:t>
            </a:r>
            <a:r>
              <a:rPr kumimoji="1" lang="en-US" altLang="ja-JP" b="1" dirty="0" smtClean="0">
                <a:solidFill>
                  <a:schemeClr val="tx1"/>
                </a:solidFill>
              </a:rPr>
              <a:t>RRST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785918" y="3462336"/>
            <a:ext cx="1400743" cy="3131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543" b="1" dirty="0">
                <a:solidFill>
                  <a:schemeClr val="tx1"/>
                </a:solidFill>
              </a:rPr>
              <a:t>姫路独協大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57159" y="1160446"/>
            <a:ext cx="1128835" cy="533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1543" dirty="0">
                <a:solidFill>
                  <a:schemeClr val="tx1"/>
                </a:solidFill>
              </a:rPr>
              <a:t>メカボーﾅﾑ</a:t>
            </a:r>
            <a:r>
              <a:rPr kumimoji="1" lang="en-US" altLang="ja-JP" sz="1543" dirty="0">
                <a:solidFill>
                  <a:schemeClr val="tx1"/>
                </a:solidFill>
              </a:rPr>
              <a:t/>
            </a:r>
            <a:br>
              <a:rPr kumimoji="1" lang="en-US" altLang="ja-JP" sz="1543" dirty="0">
                <a:solidFill>
                  <a:schemeClr val="tx1"/>
                </a:solidFill>
              </a:rPr>
            </a:br>
            <a:r>
              <a:rPr kumimoji="1" lang="ja-JP" altLang="en-US" sz="1543" dirty="0" err="1">
                <a:solidFill>
                  <a:schemeClr val="tx1"/>
                </a:solidFill>
              </a:rPr>
              <a:t>むいむい</a:t>
            </a:r>
            <a:endParaRPr kumimoji="1" lang="ja-JP" altLang="en-US" sz="1543" dirty="0">
              <a:solidFill>
                <a:schemeClr val="tx1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435892" y="1805128"/>
            <a:ext cx="1666885" cy="533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543" dirty="0">
                <a:solidFill>
                  <a:schemeClr val="tx1"/>
                </a:solidFill>
              </a:rPr>
              <a:t>NANOS</a:t>
            </a:r>
            <a:r>
              <a:rPr kumimoji="1" lang="ja-JP" altLang="en-US" sz="1543" dirty="0">
                <a:solidFill>
                  <a:schemeClr val="tx1"/>
                </a:solidFill>
              </a:rPr>
              <a:t>＝</a:t>
            </a:r>
            <a:r>
              <a:rPr kumimoji="1" lang="en-US" altLang="ja-JP" sz="1543" dirty="0">
                <a:solidFill>
                  <a:schemeClr val="tx1"/>
                </a:solidFill>
              </a:rPr>
              <a:t>SAKIYA</a:t>
            </a:r>
            <a:endParaRPr kumimoji="1" lang="ja-JP" altLang="en-US" sz="1543" dirty="0">
              <a:solidFill>
                <a:schemeClr val="tx1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477663" y="5488464"/>
            <a:ext cx="1186543" cy="84984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764" dirty="0">
                <a:solidFill>
                  <a:schemeClr val="tx1"/>
                </a:solidFill>
              </a:rPr>
              <a:t>こそこそ</a:t>
            </a:r>
            <a:r>
              <a:rPr lang="ja-JP" altLang="en-US" sz="1764" dirty="0">
                <a:solidFill>
                  <a:schemeClr val="tx1"/>
                </a:solidFill>
              </a:rPr>
              <a:t>団</a:t>
            </a:r>
            <a:r>
              <a:rPr lang="en-US" altLang="ja-JP" sz="1764" dirty="0">
                <a:solidFill>
                  <a:schemeClr val="tx1"/>
                </a:solidFill>
              </a:rPr>
              <a:t/>
            </a:r>
            <a:br>
              <a:rPr lang="en-US" altLang="ja-JP" sz="1764" dirty="0">
                <a:solidFill>
                  <a:schemeClr val="tx1"/>
                </a:solidFill>
              </a:rPr>
            </a:br>
            <a:r>
              <a:rPr kumimoji="1" lang="ja-JP" altLang="en-US" sz="1764" dirty="0">
                <a:solidFill>
                  <a:schemeClr val="tx1"/>
                </a:solidFill>
              </a:rPr>
              <a:t>アマテラス</a:t>
            </a:r>
            <a:r>
              <a:rPr kumimoji="1" lang="en-US" altLang="ja-JP" sz="1764" dirty="0">
                <a:solidFill>
                  <a:schemeClr val="tx1"/>
                </a:solidFill>
              </a:rPr>
              <a:t/>
            </a:r>
            <a:br>
              <a:rPr kumimoji="1" lang="en-US" altLang="ja-JP" sz="1764" dirty="0">
                <a:solidFill>
                  <a:schemeClr val="tx1"/>
                </a:solidFill>
              </a:rPr>
            </a:br>
            <a:r>
              <a:rPr kumimoji="1" lang="ja-JP" altLang="en-US" sz="1764" dirty="0">
                <a:solidFill>
                  <a:schemeClr val="tx1"/>
                </a:solidFill>
              </a:rPr>
              <a:t>　</a:t>
            </a:r>
            <a:r>
              <a:rPr kumimoji="1" lang="ja-JP" altLang="en-US" sz="1764" dirty="0" err="1">
                <a:solidFill>
                  <a:schemeClr val="tx1"/>
                </a:solidFill>
              </a:rPr>
              <a:t>のむむ</a:t>
            </a:r>
            <a:endParaRPr kumimoji="1" lang="ja-JP" altLang="en-US" sz="1764" dirty="0">
              <a:solidFill>
                <a:schemeClr val="tx1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472484" y="2499822"/>
            <a:ext cx="1428759" cy="3131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543" dirty="0">
                <a:solidFill>
                  <a:schemeClr val="tx1"/>
                </a:solidFill>
              </a:rPr>
              <a:t>キャプテン</a:t>
            </a:r>
            <a:r>
              <a:rPr kumimoji="1" lang="ja-JP" altLang="en-US" sz="1543" dirty="0" err="1">
                <a:solidFill>
                  <a:schemeClr val="tx1"/>
                </a:solidFill>
              </a:rPr>
              <a:t>ぺこ</a:t>
            </a:r>
            <a:endParaRPr kumimoji="1" lang="ja-JP" altLang="en-US" sz="1543" dirty="0">
              <a:solidFill>
                <a:schemeClr val="tx1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785917" y="2430454"/>
            <a:ext cx="1338828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tx1"/>
                </a:solidFill>
              </a:rPr>
              <a:t>姫路科学館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278439" y="6796106"/>
            <a:ext cx="1666885" cy="533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543" dirty="0">
                <a:solidFill>
                  <a:schemeClr val="tx1"/>
                </a:solidFill>
              </a:rPr>
              <a:t>ブラッディマリー</a:t>
            </a:r>
            <a:r>
              <a:rPr kumimoji="1" lang="en-US" altLang="ja-JP" sz="1543" dirty="0">
                <a:solidFill>
                  <a:schemeClr val="tx1"/>
                </a:solidFill>
              </a:rPr>
              <a:t/>
            </a:r>
            <a:br>
              <a:rPr kumimoji="1" lang="en-US" altLang="ja-JP" sz="1543" dirty="0">
                <a:solidFill>
                  <a:schemeClr val="tx1"/>
                </a:solidFill>
              </a:rPr>
            </a:br>
            <a:r>
              <a:rPr kumimoji="1" lang="ja-JP" altLang="en-US" sz="1543" dirty="0">
                <a:solidFill>
                  <a:schemeClr val="tx1"/>
                </a:solidFill>
              </a:rPr>
              <a:t>かん</a:t>
            </a:r>
            <a:r>
              <a:rPr kumimoji="1" lang="ja-JP" altLang="en-US" sz="1543" dirty="0" err="1">
                <a:solidFill>
                  <a:schemeClr val="tx1"/>
                </a:solidFill>
              </a:rPr>
              <a:t>けん</a:t>
            </a:r>
            <a:endParaRPr kumimoji="1" lang="ja-JP" altLang="en-US" sz="1543" dirty="0">
              <a:solidFill>
                <a:schemeClr val="tx1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104075" y="7091843"/>
            <a:ext cx="1666885" cy="3131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543" dirty="0">
                <a:solidFill>
                  <a:schemeClr val="tx1"/>
                </a:solidFill>
              </a:rPr>
              <a:t>エスアールアイ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532178" y="1398573"/>
            <a:ext cx="1190632" cy="31316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543" dirty="0">
                <a:solidFill>
                  <a:schemeClr val="tx1"/>
                </a:solidFill>
              </a:rPr>
              <a:t>ZAK-LABO</a:t>
            </a:r>
            <a:endParaRPr kumimoji="1" lang="ja-JP" altLang="en-US" sz="1543" dirty="0">
              <a:solidFill>
                <a:schemeClr val="tx1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8929711" y="5208596"/>
            <a:ext cx="714379" cy="5339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543" b="1" dirty="0">
                <a:solidFill>
                  <a:schemeClr val="tx1"/>
                </a:solidFill>
              </a:rPr>
              <a:t>奈良</a:t>
            </a:r>
            <a:r>
              <a:rPr kumimoji="1" lang="en-US" altLang="ja-JP" sz="1543" b="1" dirty="0">
                <a:solidFill>
                  <a:schemeClr val="tx1"/>
                </a:solidFill>
              </a:rPr>
              <a:t/>
            </a:r>
            <a:br>
              <a:rPr kumimoji="1" lang="en-US" altLang="ja-JP" sz="1543" b="1" dirty="0">
                <a:solidFill>
                  <a:schemeClr val="tx1"/>
                </a:solidFill>
              </a:rPr>
            </a:br>
            <a:r>
              <a:rPr kumimoji="1" lang="ja-JP" altLang="en-US" sz="1543" b="1" dirty="0">
                <a:solidFill>
                  <a:schemeClr val="tx1"/>
                </a:solidFill>
              </a:rPr>
              <a:t>育英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8276509" y="2475814"/>
            <a:ext cx="1428759" cy="3131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543" dirty="0">
                <a:solidFill>
                  <a:schemeClr val="tx1"/>
                </a:solidFill>
              </a:rPr>
              <a:t>THINK-Mover</a:t>
            </a:r>
            <a:endParaRPr kumimoji="1" lang="ja-JP" altLang="en-US" sz="1543" dirty="0">
              <a:solidFill>
                <a:schemeClr val="tx1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6510774" y="3203773"/>
            <a:ext cx="2063763" cy="3131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543" b="1" dirty="0">
                <a:solidFill>
                  <a:schemeClr val="tx1"/>
                </a:solidFill>
              </a:rPr>
              <a:t>大阪電通大自由工房</a:t>
            </a:r>
            <a:endParaRPr kumimoji="1" lang="en-US" altLang="ja-JP" sz="1543" b="1" dirty="0">
              <a:solidFill>
                <a:schemeClr val="tx1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526386" y="3518041"/>
            <a:ext cx="2143138" cy="3131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543" b="1" dirty="0">
                <a:solidFill>
                  <a:schemeClr val="tx1"/>
                </a:solidFill>
              </a:rPr>
              <a:t>大産大テクノフリーク部</a:t>
            </a:r>
            <a:endParaRPr kumimoji="1" lang="en-US" altLang="ja-JP" sz="1543" b="1" dirty="0">
              <a:solidFill>
                <a:schemeClr val="tx1"/>
              </a:solidFill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6510283" y="3838775"/>
            <a:ext cx="2222514" cy="3131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543" b="1" dirty="0">
                <a:solidFill>
                  <a:schemeClr val="tx1"/>
                </a:solidFill>
              </a:rPr>
              <a:t>大阪工業技術専門学校</a:t>
            </a:r>
            <a:endParaRPr kumimoji="1" lang="en-US" altLang="ja-JP" sz="1543" b="1" dirty="0">
              <a:solidFill>
                <a:schemeClr val="tx1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509438" y="4154185"/>
            <a:ext cx="2063763" cy="3131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543" b="1" dirty="0">
                <a:solidFill>
                  <a:schemeClr val="tx1"/>
                </a:solidFill>
              </a:rPr>
              <a:t>大阪工業大学機械部</a:t>
            </a:r>
            <a:endParaRPr kumimoji="1" lang="en-US" altLang="ja-JP" sz="1543" b="1" dirty="0">
              <a:solidFill>
                <a:schemeClr val="tx1"/>
              </a:solidFill>
            </a:endParaRPr>
          </a:p>
        </p:txBody>
      </p:sp>
      <p:sp>
        <p:nvSpPr>
          <p:cNvPr id="55" name="角丸四角形 54"/>
          <p:cNvSpPr/>
          <p:nvPr/>
        </p:nvSpPr>
        <p:spPr>
          <a:xfrm>
            <a:off x="5318885" y="3214332"/>
            <a:ext cx="1111257" cy="396877"/>
          </a:xfrm>
          <a:prstGeom prst="roundRect">
            <a:avLst>
              <a:gd name="adj" fmla="val 9612"/>
            </a:avLst>
          </a:prstGeom>
          <a:solidFill>
            <a:srgbClr val="92D05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764" dirty="0">
                <a:solidFill>
                  <a:schemeClr val="tx1"/>
                </a:solidFill>
              </a:rPr>
              <a:t>はじめ研</a:t>
            </a:r>
          </a:p>
        </p:txBody>
      </p:sp>
      <p:sp>
        <p:nvSpPr>
          <p:cNvPr id="56" name="角丸四角形 55"/>
          <p:cNvSpPr/>
          <p:nvPr/>
        </p:nvSpPr>
        <p:spPr>
          <a:xfrm>
            <a:off x="5278438" y="3738007"/>
            <a:ext cx="1151704" cy="401341"/>
          </a:xfrm>
          <a:prstGeom prst="roundRect">
            <a:avLst>
              <a:gd name="adj" fmla="val 9612"/>
            </a:avLst>
          </a:prstGeom>
          <a:solidFill>
            <a:srgbClr val="92D05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64" dirty="0">
                <a:solidFill>
                  <a:schemeClr val="tx1"/>
                </a:solidFill>
              </a:rPr>
              <a:t>V-STONE</a:t>
            </a:r>
            <a:endParaRPr kumimoji="1" lang="ja-JP" altLang="en-US" sz="1764" dirty="0">
              <a:solidFill>
                <a:schemeClr val="tx1"/>
              </a:solidFill>
            </a:endParaRPr>
          </a:p>
        </p:txBody>
      </p:sp>
      <p:sp>
        <p:nvSpPr>
          <p:cNvPr id="57" name="角丸四角形 56"/>
          <p:cNvSpPr/>
          <p:nvPr/>
        </p:nvSpPr>
        <p:spPr>
          <a:xfrm>
            <a:off x="5263351" y="4218724"/>
            <a:ext cx="1031881" cy="635004"/>
          </a:xfrm>
          <a:prstGeom prst="roundRect">
            <a:avLst>
              <a:gd name="adj" fmla="val 9612"/>
            </a:avLst>
          </a:prstGeom>
          <a:solidFill>
            <a:srgbClr val="92D05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764" dirty="0">
                <a:solidFill>
                  <a:schemeClr val="tx1"/>
                </a:solidFill>
              </a:rPr>
              <a:t>ロボットフォース</a:t>
            </a: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6493208" y="5092728"/>
            <a:ext cx="952506" cy="7548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543" dirty="0">
                <a:solidFill>
                  <a:schemeClr val="tx1"/>
                </a:solidFill>
              </a:rPr>
              <a:t>三月兎</a:t>
            </a:r>
            <a:endParaRPr kumimoji="1" lang="en-US" altLang="ja-JP" sz="1543" dirty="0">
              <a:solidFill>
                <a:schemeClr val="tx1"/>
              </a:solidFill>
            </a:endParaRPr>
          </a:p>
          <a:p>
            <a:r>
              <a:rPr kumimoji="1" lang="ja-JP" altLang="en-US" sz="1543" dirty="0">
                <a:solidFill>
                  <a:schemeClr val="tx1"/>
                </a:solidFill>
              </a:rPr>
              <a:t>桃色兎</a:t>
            </a:r>
            <a:endParaRPr kumimoji="1" lang="en-US" altLang="ja-JP" sz="1543" dirty="0">
              <a:solidFill>
                <a:schemeClr val="tx1"/>
              </a:solidFill>
            </a:endParaRPr>
          </a:p>
          <a:p>
            <a:r>
              <a:rPr lang="ja-JP" altLang="en-US" sz="1543" dirty="0">
                <a:solidFill>
                  <a:schemeClr val="tx1"/>
                </a:solidFill>
              </a:rPr>
              <a:t>佐々機</a:t>
            </a:r>
            <a:endParaRPr kumimoji="1" lang="en-US" altLang="ja-JP" sz="1543" dirty="0">
              <a:solidFill>
                <a:schemeClr val="tx1"/>
              </a:solidFill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5288935" y="5402270"/>
            <a:ext cx="946093" cy="5973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764" dirty="0" err="1">
                <a:solidFill>
                  <a:schemeClr val="tx1"/>
                </a:solidFill>
              </a:rPr>
              <a:t>まさ</a:t>
            </a:r>
            <a:r>
              <a:rPr lang="ja-JP" altLang="en-US" sz="1764" dirty="0">
                <a:solidFill>
                  <a:schemeClr val="tx1"/>
                </a:solidFill>
              </a:rPr>
              <a:t>きち</a:t>
            </a:r>
            <a:endParaRPr lang="en-US" altLang="ja-JP" sz="1764" dirty="0">
              <a:solidFill>
                <a:schemeClr val="tx1"/>
              </a:solidFill>
            </a:endParaRPr>
          </a:p>
          <a:p>
            <a:r>
              <a:rPr lang="ja-JP" altLang="en-US" sz="1764" dirty="0">
                <a:solidFill>
                  <a:schemeClr val="tx1"/>
                </a:solidFill>
              </a:rPr>
              <a:t>舞</a:t>
            </a:r>
            <a:r>
              <a:rPr lang="ja-JP" altLang="en-US" sz="1764" dirty="0" smtClean="0">
                <a:solidFill>
                  <a:schemeClr val="tx1"/>
                </a:solidFill>
              </a:rPr>
              <a:t>鈴堂</a:t>
            </a:r>
            <a:endParaRPr lang="en-US" altLang="ja-JP" sz="1764" dirty="0">
              <a:solidFill>
                <a:schemeClr val="tx1"/>
              </a:solidFill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5254948" y="5928383"/>
            <a:ext cx="1048685" cy="533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543" dirty="0">
                <a:solidFill>
                  <a:schemeClr val="tx1"/>
                </a:solidFill>
              </a:rPr>
              <a:t>ナッキｨー</a:t>
            </a:r>
            <a:endParaRPr lang="en-US" altLang="ja-JP" sz="1543" dirty="0">
              <a:solidFill>
                <a:schemeClr val="tx1"/>
              </a:solidFill>
            </a:endParaRPr>
          </a:p>
          <a:p>
            <a:r>
              <a:rPr lang="ja-JP" altLang="en-US" sz="1543" dirty="0">
                <a:solidFill>
                  <a:schemeClr val="tx1"/>
                </a:solidFill>
              </a:rPr>
              <a:t>ジャッキー</a:t>
            </a:r>
            <a:endParaRPr lang="en-US" altLang="ja-JP" sz="1543" dirty="0">
              <a:solidFill>
                <a:schemeClr val="tx1"/>
              </a:solidFill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8770960" y="3541711"/>
            <a:ext cx="1170513" cy="313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543" dirty="0">
                <a:solidFill>
                  <a:schemeClr val="tx1"/>
                </a:solidFill>
              </a:rPr>
              <a:t>奈良先端大</a:t>
            </a:r>
            <a:endParaRPr lang="en-US" altLang="ja-JP" sz="1543" dirty="0">
              <a:solidFill>
                <a:schemeClr val="tx1"/>
              </a:solidFill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6548447" y="4546724"/>
            <a:ext cx="1111256" cy="3131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543" b="1" dirty="0">
                <a:solidFill>
                  <a:schemeClr val="tx1"/>
                </a:solidFill>
              </a:rPr>
              <a:t>星翔高校</a:t>
            </a: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7714342" y="4546724"/>
            <a:ext cx="793754" cy="3131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543" b="1" dirty="0">
                <a:solidFill>
                  <a:schemeClr val="tx1"/>
                </a:solidFill>
              </a:rPr>
              <a:t>淀工</a:t>
            </a:r>
          </a:p>
        </p:txBody>
      </p:sp>
      <p:sp>
        <p:nvSpPr>
          <p:cNvPr id="64" name="角丸四角形 63"/>
          <p:cNvSpPr/>
          <p:nvPr/>
        </p:nvSpPr>
        <p:spPr>
          <a:xfrm>
            <a:off x="5285479" y="4966239"/>
            <a:ext cx="1031881" cy="317502"/>
          </a:xfrm>
          <a:prstGeom prst="roundRect">
            <a:avLst>
              <a:gd name="adj" fmla="val 9612"/>
            </a:avLst>
          </a:prstGeom>
          <a:solidFill>
            <a:srgbClr val="92D05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764" dirty="0">
                <a:solidFill>
                  <a:schemeClr val="tx1"/>
                </a:solidFill>
              </a:rPr>
              <a:t>ダイセン</a:t>
            </a: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6267249" y="6183229"/>
            <a:ext cx="1205798" cy="3131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543" b="1" dirty="0" smtClean="0">
                <a:solidFill>
                  <a:schemeClr val="tx1"/>
                </a:solidFill>
              </a:rPr>
              <a:t>小林審判長</a:t>
            </a:r>
            <a:endParaRPr kumimoji="1" lang="ja-JP" altLang="en-US" sz="1543" b="1" dirty="0">
              <a:solidFill>
                <a:schemeClr val="tx1"/>
              </a:solidFill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5451804" y="2334531"/>
            <a:ext cx="1330707" cy="3131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543" dirty="0" smtClean="0">
                <a:solidFill>
                  <a:schemeClr val="tx1"/>
                </a:solidFill>
              </a:rPr>
              <a:t>かつの</a:t>
            </a:r>
            <a:endParaRPr kumimoji="1" lang="ja-JP" altLang="en-US" sz="1543" dirty="0">
              <a:solidFill>
                <a:schemeClr val="tx1"/>
              </a:solidFill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7152826" y="4998090"/>
            <a:ext cx="1481496" cy="34483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764" dirty="0" smtClean="0">
                <a:solidFill>
                  <a:schemeClr val="tx1"/>
                </a:solidFill>
              </a:rPr>
              <a:t>ちー</a:t>
            </a:r>
            <a:r>
              <a:rPr kumimoji="1" lang="ja-JP" altLang="en-US" sz="1764" dirty="0" err="1" smtClean="0">
                <a:solidFill>
                  <a:schemeClr val="tx1"/>
                </a:solidFill>
              </a:rPr>
              <a:t>む</a:t>
            </a:r>
            <a:r>
              <a:rPr kumimoji="1" lang="ja-JP" altLang="en-US" sz="1764" dirty="0" smtClean="0">
                <a:solidFill>
                  <a:schemeClr val="tx1"/>
                </a:solidFill>
              </a:rPr>
              <a:t>ばんび</a:t>
            </a:r>
            <a:endParaRPr kumimoji="1" lang="ja-JP" altLang="en-US" sz="1764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89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l="7368" t="18028" r="27614" b="18984"/>
          <a:stretch/>
        </p:blipFill>
        <p:spPr>
          <a:xfrm>
            <a:off x="-648320" y="922796"/>
            <a:ext cx="8460000" cy="4608000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359792" y="251445"/>
            <a:ext cx="8569325" cy="648072"/>
          </a:xfrm>
        </p:spPr>
        <p:txBody>
          <a:bodyPr/>
          <a:lstStyle/>
          <a:p>
            <a:r>
              <a:rPr kumimoji="1" lang="en-US" altLang="ja-JP" dirty="0" smtClean="0"/>
              <a:t>KBL</a:t>
            </a:r>
            <a:r>
              <a:rPr kumimoji="1" lang="ja-JP" altLang="en-US" dirty="0" smtClean="0"/>
              <a:t>参加者が　世界王者に</a:t>
            </a:r>
            <a:endParaRPr kumimoji="1" lang="ja-JP" altLang="en-US" dirty="0"/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>
          <a:xfrm>
            <a:off x="354595" y="5868069"/>
            <a:ext cx="4248472" cy="1152128"/>
          </a:xfrm>
        </p:spPr>
        <p:txBody>
          <a:bodyPr/>
          <a:lstStyle/>
          <a:p>
            <a:r>
              <a:rPr kumimoji="1" lang="ja-JP" altLang="en-US" dirty="0" smtClean="0"/>
              <a:t>大阪産業大学　</a:t>
            </a:r>
            <a:endParaRPr kumimoji="1" lang="en-US" altLang="ja-JP" dirty="0" smtClean="0"/>
          </a:p>
          <a:p>
            <a:r>
              <a:rPr kumimoji="1" lang="ja-JP" altLang="en-US" dirty="0" smtClean="0"/>
              <a:t>キング・プニ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13070" t="12112" r="39059" b="6197"/>
          <a:stretch/>
        </p:blipFill>
        <p:spPr>
          <a:xfrm>
            <a:off x="4896296" y="922796"/>
            <a:ext cx="6228000" cy="59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9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そして　次回　</a:t>
            </a:r>
            <a:r>
              <a:rPr kumimoji="1" lang="en-US" altLang="ja-JP" dirty="0" smtClean="0"/>
              <a:t>ROBO-ONE</a:t>
            </a:r>
            <a:r>
              <a:rPr kumimoji="1" lang="ja-JP" altLang="en-US" dirty="0" smtClean="0"/>
              <a:t>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ポーアイです</a:t>
            </a:r>
            <a:endParaRPr kumimoji="1" lang="en-US" altLang="ja-JP" dirty="0" smtClean="0"/>
          </a:p>
          <a:p>
            <a:endParaRPr kumimoji="1" lang="en-US" altLang="ja-JP" dirty="0"/>
          </a:p>
          <a:p>
            <a:r>
              <a:rPr kumimoji="1" lang="ja-JP" altLang="en-US" dirty="0" smtClean="0"/>
              <a:t>神戸です</a:t>
            </a:r>
            <a:endParaRPr kumimoji="1" lang="en-US" altLang="ja-JP" dirty="0" smtClean="0"/>
          </a:p>
          <a:p>
            <a:endParaRPr kumimoji="1" lang="en-US" altLang="ja-JP" dirty="0"/>
          </a:p>
          <a:p>
            <a:r>
              <a:rPr kumimoji="1" lang="en-US" altLang="ja-JP" dirty="0" smtClean="0"/>
              <a:t>2</a:t>
            </a:r>
            <a:r>
              <a:rPr kumimoji="1" lang="ja-JP" altLang="en-US" dirty="0" smtClean="0"/>
              <a:t>月末です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470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kbl-ma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792" y="323453"/>
            <a:ext cx="2419350" cy="2466975"/>
          </a:xfrm>
          <a:prstGeom prst="rect">
            <a:avLst/>
          </a:prstGeom>
          <a:noFill/>
        </p:spPr>
      </p:pic>
      <p:pic>
        <p:nvPicPr>
          <p:cNvPr id="70660" name="Picture 4" descr="http://acguy.jp/kbl/wp-content/uploads/2013/06/kbl201301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776" y="4139877"/>
            <a:ext cx="4267200" cy="3200401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464248" y="1403573"/>
            <a:ext cx="5400476" cy="5976664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round/>
            <a:headEnd/>
            <a:tailEnd/>
          </a:ln>
        </p:spPr>
        <p:txBody>
          <a:bodyPr lIns="89991" tIns="83872" rIns="89991" bIns="44996"/>
          <a:lstStyle/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ja-JP" altLang="en-US" sz="3200" dirty="0" smtClean="0">
                <a:solidFill>
                  <a:srgbClr val="000000"/>
                </a:solidFill>
              </a:rPr>
              <a:t>一応　年間</a:t>
            </a:r>
            <a:r>
              <a:rPr lang="en-US" altLang="ja-JP" sz="3200" dirty="0">
                <a:solidFill>
                  <a:srgbClr val="000000"/>
                </a:solidFill>
              </a:rPr>
              <a:t>6</a:t>
            </a:r>
            <a:r>
              <a:rPr lang="ja-JP" altLang="en-US" sz="3200" dirty="0" smtClean="0">
                <a:solidFill>
                  <a:srgbClr val="000000"/>
                </a:solidFill>
              </a:rPr>
              <a:t>回</a:t>
            </a:r>
            <a:r>
              <a:rPr lang="en-US" altLang="ja-JP" sz="3200" dirty="0" smtClean="0">
                <a:solidFill>
                  <a:srgbClr val="000000"/>
                </a:solidFill>
              </a:rPr>
              <a:t>×3</a:t>
            </a:r>
            <a:r>
              <a:rPr lang="ja-JP" altLang="en-US" sz="3200" dirty="0" smtClean="0">
                <a:solidFill>
                  <a:srgbClr val="000000"/>
                </a:solidFill>
              </a:rPr>
              <a:t>年</a:t>
            </a:r>
            <a:r>
              <a:rPr lang="en-US" altLang="ja-JP" sz="3200" dirty="0" smtClean="0">
                <a:solidFill>
                  <a:srgbClr val="000000"/>
                </a:solidFill>
              </a:rPr>
              <a:t/>
            </a:r>
            <a:br>
              <a:rPr lang="en-US" altLang="ja-JP" sz="3200" dirty="0" smtClean="0">
                <a:solidFill>
                  <a:srgbClr val="000000"/>
                </a:solidFill>
              </a:rPr>
            </a:br>
            <a:r>
              <a:rPr lang="ja-JP" altLang="en-US" sz="3200" dirty="0" smtClean="0">
                <a:solidFill>
                  <a:srgbClr val="000000"/>
                </a:solidFill>
              </a:rPr>
              <a:t>やりとおしたので、</a:t>
            </a:r>
            <a:r>
              <a:rPr lang="en-US" altLang="ja-JP" sz="3200" dirty="0" smtClean="0">
                <a:solidFill>
                  <a:srgbClr val="000000"/>
                </a:solidFill>
              </a:rPr>
              <a:t/>
            </a:r>
            <a:br>
              <a:rPr lang="en-US" altLang="ja-JP" sz="3200" dirty="0" smtClean="0">
                <a:solidFill>
                  <a:srgbClr val="000000"/>
                </a:solidFill>
              </a:rPr>
            </a:br>
            <a:r>
              <a:rPr lang="ja-JP" altLang="en-US" sz="3200" dirty="0" smtClean="0">
                <a:solidFill>
                  <a:srgbClr val="000000"/>
                </a:solidFill>
              </a:rPr>
              <a:t>組織再編</a:t>
            </a:r>
            <a:r>
              <a:rPr lang="en-US" altLang="ja-JP" sz="3200" dirty="0" smtClean="0">
                <a:solidFill>
                  <a:srgbClr val="000000"/>
                </a:solidFill>
              </a:rPr>
              <a:t>……</a:t>
            </a:r>
            <a:endParaRPr lang="en-US" altLang="ja-JP" sz="32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ja-JP" altLang="en-US" sz="3200" dirty="0" smtClean="0">
                <a:solidFill>
                  <a:srgbClr val="000000"/>
                </a:solidFill>
              </a:rPr>
              <a:t>　</a:t>
            </a:r>
            <a:endParaRPr lang="en-US" altLang="ja-JP" sz="32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ja-JP" altLang="en-US" sz="3200" dirty="0">
                <a:solidFill>
                  <a:srgbClr val="000000"/>
                </a:solidFill>
              </a:rPr>
              <a:t>　大阪電気通信大学</a:t>
            </a:r>
            <a:endParaRPr lang="en-US" altLang="ja-JP" sz="32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ja-JP" altLang="en-US" sz="3200" dirty="0" smtClean="0">
                <a:solidFill>
                  <a:srgbClr val="000000"/>
                </a:solidFill>
              </a:rPr>
              <a:t>　大阪産業大学</a:t>
            </a:r>
            <a:endParaRPr lang="en-US" altLang="ja-JP" sz="3200" dirty="0" smtClean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ja-JP" altLang="en-US" sz="3200" dirty="0" smtClean="0">
                <a:solidFill>
                  <a:srgbClr val="000000"/>
                </a:solidFill>
              </a:rPr>
              <a:t>　大阪工業技術専門学校</a:t>
            </a:r>
            <a:r>
              <a:rPr lang="en-US" altLang="ja-JP" sz="3200" dirty="0" smtClean="0">
                <a:solidFill>
                  <a:srgbClr val="000000"/>
                </a:solidFill>
              </a:rPr>
              <a:t/>
            </a:r>
            <a:br>
              <a:rPr lang="en-US" altLang="ja-JP" sz="3200" dirty="0" smtClean="0">
                <a:solidFill>
                  <a:srgbClr val="000000"/>
                </a:solidFill>
              </a:rPr>
            </a:br>
            <a:r>
              <a:rPr lang="ja-JP" altLang="en-US" sz="3200" dirty="0" smtClean="0">
                <a:solidFill>
                  <a:srgbClr val="000000"/>
                </a:solidFill>
              </a:rPr>
              <a:t>　大阪工業大学</a:t>
            </a:r>
            <a:endParaRPr lang="en-US" altLang="ja-JP" sz="3200" dirty="0" smtClean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ja-JP" altLang="en-US" sz="3200" dirty="0" smtClean="0">
                <a:solidFill>
                  <a:srgbClr val="000000"/>
                </a:solidFill>
              </a:rPr>
              <a:t>の</a:t>
            </a:r>
            <a:r>
              <a:rPr lang="ja-JP" altLang="en-US" sz="3200" dirty="0">
                <a:solidFill>
                  <a:srgbClr val="000000"/>
                </a:solidFill>
              </a:rPr>
              <a:t>４</a:t>
            </a:r>
            <a:r>
              <a:rPr lang="ja-JP" altLang="en-US" sz="3200" dirty="0" smtClean="0">
                <a:solidFill>
                  <a:srgbClr val="000000"/>
                </a:solidFill>
              </a:rPr>
              <a:t>校の　ロボット部の自主運営体制に移行。</a:t>
            </a:r>
            <a:endParaRPr lang="en-US" altLang="ja-JP" sz="3200" dirty="0" smtClean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endParaRPr lang="en-US" altLang="ja-JP" sz="3200" dirty="0" smtClean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ja-JP" altLang="en-US" sz="3200" dirty="0" smtClean="0">
                <a:solidFill>
                  <a:srgbClr val="000000"/>
                </a:solidFill>
              </a:rPr>
              <a:t>　毎回、違った種目に挑戦♪</a:t>
            </a:r>
            <a:endParaRPr lang="en-US" altLang="ja-JP" sz="3200" dirty="0" smtClean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en-US" altLang="ja-JP" sz="3200" dirty="0">
                <a:solidFill>
                  <a:srgbClr val="000000"/>
                </a:solidFill>
              </a:rPr>
              <a:t/>
            </a:r>
            <a:br>
              <a:rPr lang="en-US" altLang="ja-JP" sz="3200" dirty="0">
                <a:solidFill>
                  <a:srgbClr val="000000"/>
                </a:solidFill>
              </a:rPr>
            </a:br>
            <a:r>
              <a:rPr lang="ja-JP" altLang="en-US" sz="3200" dirty="0">
                <a:solidFill>
                  <a:srgbClr val="000000"/>
                </a:solidFill>
              </a:rPr>
              <a:t>　</a:t>
            </a:r>
            <a:endParaRPr lang="en-US" altLang="ja-JP" sz="32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endParaRPr lang="en-US" altLang="ja-JP" sz="32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ja-JP" altLang="en-US" sz="3100" dirty="0">
                <a:solidFill>
                  <a:srgbClr val="000000"/>
                </a:solidFill>
              </a:rPr>
              <a:t>　　　　</a:t>
            </a:r>
            <a:endParaRPr lang="en-US" sz="3100" dirty="0">
              <a:solidFill>
                <a:srgbClr val="000000"/>
              </a:solidFill>
            </a:endParaRPr>
          </a:p>
        </p:txBody>
      </p:sp>
      <p:pic>
        <p:nvPicPr>
          <p:cNvPr id="70662" name="Picture 6" descr="http://acguy.jp/kbl/wp-content/uploads/2013/06/copy-kbl201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8948" y="117698"/>
            <a:ext cx="5295900" cy="1285875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143768" y="107429"/>
            <a:ext cx="4019049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tx1"/>
                </a:solidFill>
              </a:rPr>
              <a:t>Kinki students Biped-robot League</a:t>
            </a:r>
            <a:endParaRPr lang="en-US" altLang="ja-JP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6262" name="Picture 6" descr="http://bishop.ddo.jp/blognplus/files/20140706_08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76" y="251445"/>
            <a:ext cx="4762500" cy="3571875"/>
          </a:xfrm>
          <a:prstGeom prst="rect">
            <a:avLst/>
          </a:prstGeom>
          <a:noFill/>
        </p:spPr>
      </p:pic>
      <p:pic>
        <p:nvPicPr>
          <p:cNvPr id="96264" name="Picture 8" descr="http://bishop.ddo.jp/blognplus/files/20140706_17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2320" y="3987800"/>
            <a:ext cx="4762500" cy="3571875"/>
          </a:xfrm>
          <a:prstGeom prst="rect">
            <a:avLst/>
          </a:prstGeom>
          <a:noFill/>
        </p:spPr>
      </p:pic>
      <p:pic>
        <p:nvPicPr>
          <p:cNvPr id="96265" name="Picture 9" descr="C:\usr\My Pictures\ROBO\kbl2013\P30206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776" y="3851845"/>
            <a:ext cx="4655742" cy="3491806"/>
          </a:xfrm>
          <a:prstGeom prst="rect">
            <a:avLst/>
          </a:prstGeom>
          <a:noFill/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/>
          <a:srcRect l="5167" t="12592" r="24831" b="5715"/>
          <a:stretch/>
        </p:blipFill>
        <p:spPr>
          <a:xfrm>
            <a:off x="4338067" y="187439"/>
            <a:ext cx="5541434" cy="3635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98438"/>
            <a:ext cx="5754688" cy="1081087"/>
          </a:xfrm>
        </p:spPr>
        <p:txBody>
          <a:bodyPr/>
          <a:lstStyle/>
          <a:p>
            <a:pPr eaLnBrk="1" hangingPunct="1">
              <a:lnSpc>
                <a:spcPct val="83000"/>
              </a:lnSpc>
              <a:tabLst>
                <a:tab pos="0" algn="l"/>
                <a:tab pos="492125" algn="l"/>
                <a:tab pos="987425" algn="l"/>
                <a:tab pos="1482725" algn="l"/>
                <a:tab pos="1978025" algn="l"/>
                <a:tab pos="2473325" algn="l"/>
                <a:tab pos="2968625" algn="l"/>
                <a:tab pos="3463925" algn="l"/>
                <a:tab pos="3959225" algn="l"/>
                <a:tab pos="4454525" algn="l"/>
                <a:tab pos="4949825" algn="l"/>
                <a:tab pos="5445125" algn="l"/>
                <a:tab pos="5940425" algn="l"/>
                <a:tab pos="6435725" algn="l"/>
                <a:tab pos="6931025" algn="l"/>
                <a:tab pos="7426325" algn="l"/>
                <a:tab pos="7921625" algn="l"/>
                <a:tab pos="8416925" algn="l"/>
                <a:tab pos="8912225" algn="l"/>
                <a:tab pos="9405938" algn="l"/>
                <a:tab pos="9901238" algn="l"/>
              </a:tabLst>
            </a:pPr>
            <a:r>
              <a:rPr lang="ja-JP" altLang="en-GB" sz="3100" smtClean="0">
                <a:solidFill>
                  <a:srgbClr val="336600"/>
                </a:solidFill>
                <a:latin typeface="ＭＳ ゴシック" pitchFamily="49" charset="-128"/>
                <a:ea typeface="ＭＳ ゴシック" pitchFamily="49" charset="-128"/>
              </a:rPr>
              <a:t>ホビーロボット研究会</a:t>
            </a:r>
            <a:br>
              <a:rPr lang="ja-JP" altLang="en-GB" sz="3100" smtClean="0">
                <a:solidFill>
                  <a:srgbClr val="336600"/>
                </a:solidFill>
                <a:latin typeface="ＭＳ ゴシック" pitchFamily="49" charset="-128"/>
                <a:ea typeface="ＭＳ ゴシック" pitchFamily="49" charset="-128"/>
              </a:rPr>
            </a:br>
            <a:r>
              <a:rPr lang="en-GB" altLang="ja-JP" sz="3100" smtClean="0">
                <a:solidFill>
                  <a:srgbClr val="336600"/>
                </a:solidFill>
                <a:latin typeface="ＭＳ ゴシック" pitchFamily="49" charset="-128"/>
                <a:ea typeface="ＭＳ ゴシック" pitchFamily="49" charset="-128"/>
              </a:rPr>
              <a:t>Fun RObot meeting</a:t>
            </a: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0" y="1636713"/>
            <a:ext cx="7778750" cy="676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hangingPunct="1">
              <a:lnSpc>
                <a:spcPct val="83000"/>
              </a:lnSpc>
              <a:tabLst>
                <a:tab pos="0" algn="l"/>
                <a:tab pos="492125" algn="l"/>
                <a:tab pos="987425" algn="l"/>
                <a:tab pos="1482725" algn="l"/>
                <a:tab pos="1978025" algn="l"/>
                <a:tab pos="2473325" algn="l"/>
                <a:tab pos="2968625" algn="l"/>
                <a:tab pos="3463925" algn="l"/>
                <a:tab pos="3959225" algn="l"/>
                <a:tab pos="4454525" algn="l"/>
                <a:tab pos="4949825" algn="l"/>
                <a:tab pos="5445125" algn="l"/>
                <a:tab pos="5940425" algn="l"/>
                <a:tab pos="6435725" algn="l"/>
                <a:tab pos="6931025" algn="l"/>
                <a:tab pos="7426325" algn="l"/>
                <a:tab pos="7921625" algn="l"/>
                <a:tab pos="8416925" algn="l"/>
                <a:tab pos="8912225" algn="l"/>
                <a:tab pos="9405938" algn="l"/>
                <a:tab pos="9901238" algn="l"/>
              </a:tabLst>
            </a:pPr>
            <a:r>
              <a:rPr lang="en-US" sz="530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「</a:t>
            </a:r>
            <a:r>
              <a:rPr lang="en-US" altLang="ja-JP" sz="530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FROM</a:t>
            </a:r>
            <a:r>
              <a:rPr lang="en-US" sz="530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」の活動について</a:t>
            </a:r>
          </a:p>
        </p:txBody>
      </p:sp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2988" y="49213"/>
            <a:ext cx="37592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4" cstate="print"/>
          <a:srcRect t="39919"/>
          <a:stretch>
            <a:fillRect/>
          </a:stretch>
        </p:blipFill>
        <p:spPr bwMode="auto">
          <a:xfrm>
            <a:off x="7183438" y="2827338"/>
            <a:ext cx="2482850" cy="430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313" y="2827338"/>
            <a:ext cx="6297612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1655936" y="2339677"/>
            <a:ext cx="6438900" cy="688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hangingPunct="1">
              <a:lnSpc>
                <a:spcPct val="83000"/>
              </a:lnSpc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ja-JP" altLang="en-US" sz="5400" dirty="0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当面の予定</a:t>
            </a:r>
            <a:endParaRPr lang="en-US" sz="5400" dirty="0">
              <a:solidFill>
                <a:srgbClr val="000000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pic>
        <p:nvPicPr>
          <p:cNvPr id="512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9100" y="179388"/>
            <a:ext cx="324167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330200" y="133350"/>
            <a:ext cx="6438900" cy="688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hangingPunct="1">
              <a:lnSpc>
                <a:spcPct val="83000"/>
              </a:lnSpc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en-US" sz="540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「</a:t>
            </a:r>
            <a:r>
              <a:rPr lang="en-US" altLang="ja-JP" sz="540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FROM</a:t>
            </a:r>
            <a:r>
              <a:rPr lang="en-US" sz="540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」の活動</a:t>
            </a: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0363" y="1619250"/>
            <a:ext cx="9217025" cy="5129213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round/>
            <a:headEnd/>
            <a:tailEnd/>
          </a:ln>
          <a:effectLst/>
        </p:spPr>
        <p:txBody>
          <a:bodyPr lIns="89991" tIns="80272" rIns="89991" bIns="44996"/>
          <a:lstStyle/>
          <a:p>
            <a:pPr>
              <a:tabLst>
                <a:tab pos="0" algn="l"/>
                <a:tab pos="447629" algn="l"/>
                <a:tab pos="896845" algn="l"/>
                <a:tab pos="1346060" algn="l"/>
                <a:tab pos="1795276" algn="l"/>
                <a:tab pos="2244492" algn="l"/>
                <a:tab pos="2693709" algn="l"/>
                <a:tab pos="3142924" algn="l"/>
                <a:tab pos="3592141" algn="l"/>
                <a:tab pos="4041356" algn="l"/>
                <a:tab pos="4490573" algn="l"/>
                <a:tab pos="4939788" algn="l"/>
                <a:tab pos="5389005" algn="l"/>
                <a:tab pos="5838220" algn="l"/>
                <a:tab pos="6287437" algn="l"/>
                <a:tab pos="6736651" algn="l"/>
                <a:tab pos="7185868" algn="l"/>
                <a:tab pos="7635083" algn="l"/>
                <a:tab pos="8084300" algn="l"/>
                <a:tab pos="8533515" algn="l"/>
                <a:tab pos="8982732" algn="l"/>
                <a:tab pos="9409724" algn="l"/>
              </a:tabLst>
              <a:defRPr/>
            </a:pP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>　</a:t>
            </a:r>
            <a:r>
              <a:rPr lang="en-US" sz="3100" dirty="0" err="1">
                <a:solidFill>
                  <a:srgbClr val="000000"/>
                </a:solidFill>
                <a:latin typeface="+mj-ea"/>
                <a:ea typeface="+mj-ea"/>
              </a:rPr>
              <a:t>テレビまんがの世界のお話だったはずのロボット</a:t>
            </a: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>・・・</a:t>
            </a:r>
          </a:p>
          <a:p>
            <a:pPr>
              <a:tabLst>
                <a:tab pos="0" algn="l"/>
                <a:tab pos="447629" algn="l"/>
                <a:tab pos="896845" algn="l"/>
                <a:tab pos="1346060" algn="l"/>
                <a:tab pos="1795276" algn="l"/>
                <a:tab pos="2244492" algn="l"/>
                <a:tab pos="2693709" algn="l"/>
                <a:tab pos="3142924" algn="l"/>
                <a:tab pos="3592141" algn="l"/>
                <a:tab pos="4041356" algn="l"/>
                <a:tab pos="4490573" algn="l"/>
                <a:tab pos="4939788" algn="l"/>
                <a:tab pos="5389005" algn="l"/>
                <a:tab pos="5838220" algn="l"/>
                <a:tab pos="6287437" algn="l"/>
                <a:tab pos="6736651" algn="l"/>
                <a:tab pos="7185868" algn="l"/>
                <a:tab pos="7635083" algn="l"/>
                <a:tab pos="8084300" algn="l"/>
                <a:tab pos="8533515" algn="l"/>
                <a:tab pos="8982732" algn="l"/>
                <a:tab pos="9409724" algn="l"/>
              </a:tabLst>
              <a:defRPr/>
            </a:pP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>　時は２１世紀</a:t>
            </a:r>
            <a:b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ja-JP" altLang="en-US" sz="3100" dirty="0">
                <a:solidFill>
                  <a:srgbClr val="000000"/>
                </a:solidFill>
                <a:latin typeface="+mj-ea"/>
                <a:ea typeface="+mj-ea"/>
              </a:rPr>
              <a:t>　　</a:t>
            </a: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>　</a:t>
            </a:r>
            <a:r>
              <a:rPr lang="en-US" sz="3100" dirty="0" err="1">
                <a:solidFill>
                  <a:srgbClr val="000000"/>
                </a:solidFill>
                <a:latin typeface="+mj-ea"/>
                <a:ea typeface="+mj-ea"/>
              </a:rPr>
              <a:t>インターネットが人々を結びつけ始めたとき</a:t>
            </a: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>・・・</a:t>
            </a:r>
          </a:p>
          <a:p>
            <a:pPr>
              <a:tabLst>
                <a:tab pos="0" algn="l"/>
                <a:tab pos="447629" algn="l"/>
                <a:tab pos="896845" algn="l"/>
                <a:tab pos="1346060" algn="l"/>
                <a:tab pos="1795276" algn="l"/>
                <a:tab pos="2244492" algn="l"/>
                <a:tab pos="2693709" algn="l"/>
                <a:tab pos="3142924" algn="l"/>
                <a:tab pos="3592141" algn="l"/>
                <a:tab pos="4041356" algn="l"/>
                <a:tab pos="4490573" algn="l"/>
                <a:tab pos="4939788" algn="l"/>
                <a:tab pos="5389005" algn="l"/>
                <a:tab pos="5838220" algn="l"/>
                <a:tab pos="6287437" algn="l"/>
                <a:tab pos="6736651" algn="l"/>
                <a:tab pos="7185868" algn="l"/>
                <a:tab pos="7635083" algn="l"/>
                <a:tab pos="8084300" algn="l"/>
                <a:tab pos="8533515" algn="l"/>
                <a:tab pos="8982732" algn="l"/>
                <a:tab pos="9409724" algn="l"/>
              </a:tabLst>
              <a:defRPr/>
            </a:pPr>
            <a:endParaRPr lang="en-US" sz="31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tabLst>
                <a:tab pos="0" algn="l"/>
                <a:tab pos="447629" algn="l"/>
                <a:tab pos="896845" algn="l"/>
                <a:tab pos="1346060" algn="l"/>
                <a:tab pos="1795276" algn="l"/>
                <a:tab pos="2244492" algn="l"/>
                <a:tab pos="2693709" algn="l"/>
                <a:tab pos="3142924" algn="l"/>
                <a:tab pos="3592141" algn="l"/>
                <a:tab pos="4041356" algn="l"/>
                <a:tab pos="4490573" algn="l"/>
                <a:tab pos="4939788" algn="l"/>
                <a:tab pos="5389005" algn="l"/>
                <a:tab pos="5838220" algn="l"/>
                <a:tab pos="6287437" algn="l"/>
                <a:tab pos="6736651" algn="l"/>
                <a:tab pos="7185868" algn="l"/>
                <a:tab pos="7635083" algn="l"/>
                <a:tab pos="8084300" algn="l"/>
                <a:tab pos="8533515" algn="l"/>
                <a:tab pos="8982732" algn="l"/>
                <a:tab pos="9409724" algn="l"/>
              </a:tabLst>
              <a:defRPr/>
            </a:pP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>　</a:t>
            </a:r>
            <a:r>
              <a:rPr lang="en-US" sz="3100" dirty="0" err="1">
                <a:solidFill>
                  <a:srgbClr val="000000"/>
                </a:solidFill>
                <a:latin typeface="+mj-ea"/>
                <a:ea typeface="+mj-ea"/>
              </a:rPr>
              <a:t>各分野のエキスパートの「知恵」と「勇気」と「力」と「技」が</a:t>
            </a: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>・・・</a:t>
            </a:r>
            <a:r>
              <a:rPr lang="en-US" sz="3100" dirty="0" err="1">
                <a:solidFill>
                  <a:srgbClr val="000000"/>
                </a:solidFill>
                <a:latin typeface="+mj-ea"/>
                <a:ea typeface="+mj-ea"/>
              </a:rPr>
              <a:t>結びついて向かったのは</a:t>
            </a: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/>
            </a:r>
            <a:b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>・・・</a:t>
            </a:r>
            <a:r>
              <a:rPr lang="en-US" sz="3100" dirty="0" err="1">
                <a:solidFill>
                  <a:srgbClr val="000000"/>
                </a:solidFill>
                <a:latin typeface="+mj-ea"/>
                <a:ea typeface="+mj-ea"/>
              </a:rPr>
              <a:t>あろうことか</a:t>
            </a: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>・・・・2足歩行ロボット。</a:t>
            </a:r>
          </a:p>
          <a:p>
            <a:pPr>
              <a:tabLst>
                <a:tab pos="0" algn="l"/>
                <a:tab pos="447629" algn="l"/>
                <a:tab pos="896845" algn="l"/>
                <a:tab pos="1346060" algn="l"/>
                <a:tab pos="1795276" algn="l"/>
                <a:tab pos="2244492" algn="l"/>
                <a:tab pos="2693709" algn="l"/>
                <a:tab pos="3142924" algn="l"/>
                <a:tab pos="3592141" algn="l"/>
                <a:tab pos="4041356" algn="l"/>
                <a:tab pos="4490573" algn="l"/>
                <a:tab pos="4939788" algn="l"/>
                <a:tab pos="5389005" algn="l"/>
                <a:tab pos="5838220" algn="l"/>
                <a:tab pos="6287437" algn="l"/>
                <a:tab pos="6736651" algn="l"/>
                <a:tab pos="7185868" algn="l"/>
                <a:tab pos="7635083" algn="l"/>
                <a:tab pos="8084300" algn="l"/>
                <a:tab pos="8533515" algn="l"/>
                <a:tab pos="8982732" algn="l"/>
                <a:tab pos="9409724" algn="l"/>
              </a:tabLst>
              <a:defRPr/>
            </a:pPr>
            <a:endParaRPr lang="en-US" sz="31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tabLst>
                <a:tab pos="0" algn="l"/>
                <a:tab pos="447629" algn="l"/>
                <a:tab pos="896845" algn="l"/>
                <a:tab pos="1346060" algn="l"/>
                <a:tab pos="1795276" algn="l"/>
                <a:tab pos="2244492" algn="l"/>
                <a:tab pos="2693709" algn="l"/>
                <a:tab pos="3142924" algn="l"/>
                <a:tab pos="3592141" algn="l"/>
                <a:tab pos="4041356" algn="l"/>
                <a:tab pos="4490573" algn="l"/>
                <a:tab pos="4939788" algn="l"/>
                <a:tab pos="5389005" algn="l"/>
                <a:tab pos="5838220" algn="l"/>
                <a:tab pos="6287437" algn="l"/>
                <a:tab pos="6736651" algn="l"/>
                <a:tab pos="7185868" algn="l"/>
                <a:tab pos="7635083" algn="l"/>
                <a:tab pos="8084300" algn="l"/>
                <a:tab pos="8533515" algn="l"/>
                <a:tab pos="8982732" algn="l"/>
                <a:tab pos="9409724" algn="l"/>
              </a:tabLst>
              <a:defRPr/>
            </a:pPr>
            <a:r>
              <a:rPr lang="en-US" sz="3100" dirty="0" err="1">
                <a:solidFill>
                  <a:srgbClr val="000000"/>
                </a:solidFill>
                <a:latin typeface="+mj-ea"/>
                <a:ea typeface="+mj-ea"/>
              </a:rPr>
              <a:t>かってあこがれた「まんが</a:t>
            </a: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>」「</a:t>
            </a:r>
            <a:r>
              <a:rPr lang="en-US" sz="3100" dirty="0" err="1">
                <a:solidFill>
                  <a:srgbClr val="000000"/>
                </a:solidFill>
                <a:latin typeface="+mj-ea"/>
                <a:ea typeface="+mj-ea"/>
              </a:rPr>
              <a:t>アニメ」の世界を</a:t>
            </a: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/>
            </a:r>
            <a:b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en-US" sz="3100" dirty="0" err="1">
                <a:solidFill>
                  <a:srgbClr val="000000"/>
                </a:solidFill>
                <a:latin typeface="+mj-ea"/>
                <a:ea typeface="+mj-ea"/>
              </a:rPr>
              <a:t>実現するべく</a:t>
            </a: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>、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1430338" y="6632575"/>
            <a:ext cx="7678737" cy="71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44996" rIns="89991" bIns="44996"/>
          <a:lstStyle/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en-US" sz="4400">
                <a:solidFill>
                  <a:srgbClr val="FF0000"/>
                </a:solidFill>
              </a:rPr>
              <a:t>我々は日夜闘い続けています。</a:t>
            </a:r>
          </a:p>
        </p:txBody>
      </p:sp>
      <p:pic>
        <p:nvPicPr>
          <p:cNvPr id="512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9100" y="179388"/>
            <a:ext cx="324167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60363" y="1189038"/>
            <a:ext cx="9180512" cy="6191250"/>
          </a:xfrm>
          <a:prstGeom prst="rect">
            <a:avLst/>
          </a:prstGeom>
          <a:solidFill>
            <a:srgbClr val="7DA647"/>
          </a:solidFill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Font typeface="Times New Roman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4800">
                <a:solidFill>
                  <a:srgbClr val="000000"/>
                </a:solidFill>
              </a:rPr>
              <a:t>　</a:t>
            </a:r>
            <a:r>
              <a:rPr lang="en-US" sz="6000">
                <a:solidFill>
                  <a:srgbClr val="000000"/>
                </a:solidFill>
              </a:rPr>
              <a:t>最高峰の</a:t>
            </a:r>
            <a:r>
              <a:rPr lang="en-US" altLang="ja-JP" sz="6000">
                <a:solidFill>
                  <a:srgbClr val="000000"/>
                </a:solidFill>
              </a:rPr>
              <a:t>ROBO-ONE</a:t>
            </a:r>
            <a:r>
              <a:rPr lang="en-US" sz="6000">
                <a:solidFill>
                  <a:srgbClr val="000000"/>
                </a:solidFill>
              </a:rPr>
              <a:t>を筆頭に　</a:t>
            </a:r>
          </a:p>
          <a:p>
            <a:pPr>
              <a:buFont typeface="Times New Roman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6000">
                <a:solidFill>
                  <a:srgbClr val="000000"/>
                </a:solidFill>
              </a:rPr>
              <a:t>　週末ごとに日本の各地で・・・ロボット競技会が開かれています。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タイトル 1"/>
          <p:cNvSpPr>
            <a:spLocks noGrp="1"/>
          </p:cNvSpPr>
          <p:nvPr>
            <p:ph type="title"/>
          </p:nvPr>
        </p:nvSpPr>
        <p:spPr>
          <a:xfrm>
            <a:off x="576263" y="2484437"/>
            <a:ext cx="8928545" cy="3743671"/>
          </a:xfrm>
        </p:spPr>
        <p:txBody>
          <a:bodyPr/>
          <a:lstStyle/>
          <a:p>
            <a:r>
              <a:rPr kumimoji="1" lang="ja-JP" altLang="en-US" sz="6600" dirty="0" smtClean="0"/>
              <a:t>さらば　リーマンショック　</a:t>
            </a:r>
            <a:r>
              <a:rPr kumimoji="1" lang="en-US" altLang="ja-JP" sz="6600" dirty="0" smtClean="0"/>
              <a:t/>
            </a:r>
            <a:br>
              <a:rPr kumimoji="1" lang="en-US" altLang="ja-JP" sz="6600" dirty="0" smtClean="0"/>
            </a:br>
            <a:r>
              <a:rPr kumimoji="1" lang="en-US" altLang="ja-JP" sz="6600" dirty="0" smtClean="0"/>
              <a:t/>
            </a:r>
            <a:br>
              <a:rPr kumimoji="1" lang="en-US" altLang="ja-JP" sz="6600" dirty="0" smtClean="0"/>
            </a:br>
            <a:r>
              <a:rPr kumimoji="1" lang="ja-JP" altLang="en-US" sz="6600" dirty="0" smtClean="0"/>
              <a:t>大会にスポンサーが</a:t>
            </a:r>
            <a:r>
              <a:rPr kumimoji="1" lang="en-US" altLang="ja-JP" sz="6600" dirty="0" smtClean="0"/>
              <a:t/>
            </a:r>
            <a:br>
              <a:rPr kumimoji="1" lang="en-US" altLang="ja-JP" sz="6600" dirty="0" smtClean="0"/>
            </a:br>
            <a:r>
              <a:rPr kumimoji="1" lang="ja-JP" altLang="en-US" sz="6600" dirty="0" smtClean="0"/>
              <a:t>つくようになりました</a:t>
            </a:r>
          </a:p>
        </p:txBody>
      </p:sp>
      <p:pic>
        <p:nvPicPr>
          <p:cNvPr id="1741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9100" y="179388"/>
            <a:ext cx="324167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031" y="141744"/>
            <a:ext cx="4248249" cy="2773998"/>
          </a:xfrm>
        </p:spPr>
        <p:txBody>
          <a:bodyPr/>
          <a:lstStyle/>
          <a:p>
            <a:r>
              <a:rPr kumimoji="1" lang="ja-JP" altLang="en-US" dirty="0" smtClean="0"/>
              <a:t>ミスミさんとか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ja-JP" altLang="en-US" dirty="0" smtClean="0"/>
              <a:t>ハウステンボス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さんと</a:t>
            </a:r>
            <a:r>
              <a:rPr kumimoji="1" lang="ja-JP" altLang="en-US" dirty="0"/>
              <a:t>か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4969" y="1251984"/>
            <a:ext cx="6852179" cy="513913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8" y="4167365"/>
            <a:ext cx="4248472" cy="238976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9101" y="4594840"/>
            <a:ext cx="3419799" cy="256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1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1"/>
          <p:cNvSpPr>
            <a:spLocks noGrp="1"/>
          </p:cNvSpPr>
          <p:nvPr>
            <p:ph type="ctrTitle"/>
          </p:nvPr>
        </p:nvSpPr>
        <p:spPr>
          <a:xfrm>
            <a:off x="3055938" y="306388"/>
            <a:ext cx="5715000" cy="952500"/>
          </a:xfrm>
        </p:spPr>
        <p:txBody>
          <a:bodyPr/>
          <a:lstStyle/>
          <a:p>
            <a:r>
              <a:rPr kumimoji="1" lang="ja-JP" altLang="en-US" smtClean="0"/>
              <a:t>うじの</a:t>
            </a:r>
            <a:r>
              <a:rPr kumimoji="1" lang="ja-JP" altLang="en-US" b="1" smtClean="0"/>
              <a:t>電網　</a:t>
            </a:r>
            <a:r>
              <a:rPr kumimoji="1" lang="ja-JP" altLang="en-US" smtClean="0"/>
              <a:t>紙</a:t>
            </a:r>
            <a:r>
              <a:rPr kumimoji="1" lang="ja-JP" altLang="en-US" i="1" smtClean="0"/>
              <a:t>　</a:t>
            </a:r>
            <a:r>
              <a:rPr kumimoji="1" lang="ja-JP" altLang="en-US" b="1" smtClean="0"/>
              <a:t>新聞</a:t>
            </a:r>
          </a:p>
        </p:txBody>
      </p:sp>
      <p:sp>
        <p:nvSpPr>
          <p:cNvPr id="4" name="横巻き 3"/>
          <p:cNvSpPr/>
          <p:nvPr/>
        </p:nvSpPr>
        <p:spPr>
          <a:xfrm>
            <a:off x="198438" y="85725"/>
            <a:ext cx="9683750" cy="1606550"/>
          </a:xfrm>
          <a:prstGeom prst="horizontalScroll">
            <a:avLst>
              <a:gd name="adj" fmla="val 13138"/>
            </a:avLst>
          </a:prstGeom>
          <a:noFill/>
          <a:ln w="5715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98438" y="1763714"/>
            <a:ext cx="9378950" cy="29272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>
              <a:defRPr/>
            </a:pPr>
            <a:endParaRPr kumimoji="1" lang="ja-JP" altLang="en-US"/>
          </a:p>
        </p:txBody>
      </p:sp>
      <p:pic>
        <p:nvPicPr>
          <p:cNvPr id="2053" name="Picture 6"/>
          <p:cNvPicPr>
            <a:picLocks noChangeAspect="1" noChangeArrowheads="1"/>
          </p:cNvPicPr>
          <p:nvPr/>
        </p:nvPicPr>
        <p:blipFill>
          <a:blip r:embed="rId2" cstate="print"/>
          <a:srcRect b="5038"/>
          <a:stretch>
            <a:fillRect/>
          </a:stretch>
        </p:blipFill>
        <p:spPr bwMode="auto">
          <a:xfrm>
            <a:off x="574675" y="352425"/>
            <a:ext cx="2481263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テキスト ボックス 12"/>
          <p:cNvSpPr txBox="1">
            <a:spLocks noChangeArrowheads="1"/>
          </p:cNvSpPr>
          <p:nvPr/>
        </p:nvSpPr>
        <p:spPr bwMode="auto">
          <a:xfrm>
            <a:off x="7127875" y="1116013"/>
            <a:ext cx="2676525" cy="287337"/>
          </a:xfrm>
          <a:prstGeom prst="rect">
            <a:avLst/>
          </a:prstGeom>
          <a:noFill/>
          <a:ln w="38100" cmpd="dbl">
            <a:solidFill>
              <a:srgbClr val="7030A0"/>
            </a:solidFill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kumimoji="1" lang="ja-JP" altLang="en-US" sz="1300">
                <a:solidFill>
                  <a:schemeClr val="tx1"/>
                </a:solidFill>
              </a:rPr>
              <a:t>ホビーロボット研究</a:t>
            </a:r>
            <a:r>
              <a:rPr lang="ja-JP" altLang="en-US" sz="1300">
                <a:solidFill>
                  <a:schemeClr val="tx1"/>
                </a:solidFill>
              </a:rPr>
              <a:t>　</a:t>
            </a:r>
            <a:r>
              <a:rPr lang="en-US" altLang="ja-JP" sz="1300">
                <a:solidFill>
                  <a:schemeClr val="tx1"/>
                </a:solidFill>
              </a:rPr>
              <a:t>http://acguy.jp</a:t>
            </a:r>
            <a:endParaRPr kumimoji="1" lang="ja-JP" altLang="en-US" sz="1300">
              <a:solidFill>
                <a:schemeClr val="tx1"/>
              </a:solidFill>
            </a:endParaRPr>
          </a:p>
        </p:txBody>
      </p:sp>
      <p:sp>
        <p:nvSpPr>
          <p:cNvPr id="2055" name="正方形/長方形 13"/>
          <p:cNvSpPr>
            <a:spLocks noChangeArrowheads="1"/>
          </p:cNvSpPr>
          <p:nvPr/>
        </p:nvSpPr>
        <p:spPr bwMode="auto">
          <a:xfrm>
            <a:off x="362164" y="3201518"/>
            <a:ext cx="9882187" cy="146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ja-JP" altLang="en-US" sz="3100" dirty="0">
                <a:solidFill>
                  <a:schemeClr val="tx1"/>
                </a:solidFill>
              </a:rPr>
              <a:t>日時</a:t>
            </a:r>
            <a:r>
              <a:rPr lang="en-US" altLang="ja-JP" sz="3100" dirty="0">
                <a:solidFill>
                  <a:schemeClr val="tx1"/>
                </a:solidFill>
              </a:rPr>
              <a:t>	</a:t>
            </a:r>
            <a:r>
              <a:rPr lang="ja-JP" altLang="en-US" sz="3100" dirty="0">
                <a:solidFill>
                  <a:schemeClr val="tx1"/>
                </a:solidFill>
              </a:rPr>
              <a:t>：</a:t>
            </a:r>
            <a:r>
              <a:rPr lang="ja-JP" altLang="en-US" sz="3100" dirty="0" smtClean="0">
                <a:solidFill>
                  <a:schemeClr val="tx1"/>
                </a:solidFill>
              </a:rPr>
              <a:t>２０１７年２月２</a:t>
            </a:r>
            <a:r>
              <a:rPr lang="ja-JP" altLang="en-US" sz="3100" dirty="0">
                <a:solidFill>
                  <a:schemeClr val="tx1"/>
                </a:solidFill>
              </a:rPr>
              <a:t>５</a:t>
            </a:r>
            <a:r>
              <a:rPr lang="ja-JP" altLang="en-US" sz="3100" dirty="0" smtClean="0">
                <a:solidFill>
                  <a:schemeClr val="tx1"/>
                </a:solidFill>
              </a:rPr>
              <a:t>日</a:t>
            </a:r>
            <a:r>
              <a:rPr lang="ja-JP" altLang="en-US" sz="3100" dirty="0">
                <a:solidFill>
                  <a:schemeClr val="tx1"/>
                </a:solidFill>
              </a:rPr>
              <a:t>（土）　</a:t>
            </a:r>
            <a:r>
              <a:rPr lang="ja-JP" altLang="en-US" sz="3100" dirty="0" smtClean="0">
                <a:solidFill>
                  <a:schemeClr val="tx1"/>
                </a:solidFill>
              </a:rPr>
              <a:t>２６日</a:t>
            </a:r>
            <a:r>
              <a:rPr lang="ja-JP" altLang="en-US" sz="3100" dirty="0">
                <a:solidFill>
                  <a:schemeClr val="tx1"/>
                </a:solidFill>
              </a:rPr>
              <a:t>（日）　</a:t>
            </a:r>
          </a:p>
          <a:p>
            <a:r>
              <a:rPr lang="ja-JP" altLang="en-US" sz="3100" dirty="0">
                <a:solidFill>
                  <a:schemeClr val="tx1"/>
                </a:solidFill>
              </a:rPr>
              <a:t>場所</a:t>
            </a:r>
            <a:r>
              <a:rPr lang="en-US" altLang="ja-JP" sz="3100" dirty="0">
                <a:solidFill>
                  <a:schemeClr val="tx1"/>
                </a:solidFill>
              </a:rPr>
              <a:t>	</a:t>
            </a:r>
            <a:r>
              <a:rPr lang="ja-JP" altLang="en-US" sz="3100" dirty="0" smtClean="0">
                <a:solidFill>
                  <a:schemeClr val="tx1"/>
                </a:solidFill>
              </a:rPr>
              <a:t>：</a:t>
            </a:r>
            <a:r>
              <a:rPr lang="ja-JP" altLang="en-US" sz="3200" dirty="0">
                <a:solidFill>
                  <a:srgbClr val="FF0000"/>
                </a:solidFill>
              </a:rPr>
              <a:t>バンドー神戸青少年</a:t>
            </a:r>
            <a:r>
              <a:rPr lang="ja-JP" altLang="en-US" sz="3200" dirty="0" smtClean="0">
                <a:solidFill>
                  <a:srgbClr val="FF0000"/>
                </a:solidFill>
              </a:rPr>
              <a:t>科学館</a:t>
            </a:r>
            <a:endParaRPr lang="ja-JP" altLang="en-US" sz="3100" dirty="0">
              <a:solidFill>
                <a:schemeClr val="tx1"/>
              </a:solidFill>
            </a:endParaRPr>
          </a:p>
          <a:p>
            <a:r>
              <a:rPr lang="ja-JP" altLang="en-US" sz="3100" dirty="0">
                <a:solidFill>
                  <a:schemeClr val="tx1"/>
                </a:solidFill>
              </a:rPr>
              <a:t>主催</a:t>
            </a:r>
            <a:r>
              <a:rPr lang="en-US" altLang="ja-JP" sz="3100" dirty="0">
                <a:solidFill>
                  <a:schemeClr val="tx1"/>
                </a:solidFill>
              </a:rPr>
              <a:t>	</a:t>
            </a:r>
            <a:r>
              <a:rPr lang="ja-JP" altLang="en-US" sz="3100" dirty="0">
                <a:solidFill>
                  <a:schemeClr val="tx1"/>
                </a:solidFill>
              </a:rPr>
              <a:t>：</a:t>
            </a:r>
            <a:r>
              <a:rPr lang="ja-JP" altLang="en-US" sz="3200" dirty="0">
                <a:solidFill>
                  <a:schemeClr val="tx1"/>
                </a:solidFill>
              </a:rPr>
              <a:t>主催</a:t>
            </a:r>
            <a:r>
              <a:rPr lang="en-US" altLang="ja-JP" sz="3200" dirty="0">
                <a:solidFill>
                  <a:schemeClr val="tx1"/>
                </a:solidFill>
              </a:rPr>
              <a:t>:</a:t>
            </a:r>
            <a:r>
              <a:rPr lang="ja-JP" altLang="en-US" sz="3200" dirty="0">
                <a:solidFill>
                  <a:schemeClr val="tx1"/>
                </a:solidFill>
              </a:rPr>
              <a:t>一般社団法人二足歩行ロボット協会</a:t>
            </a:r>
            <a:endParaRPr lang="en-US" altLang="ja-JP" sz="3100" dirty="0">
              <a:solidFill>
                <a:schemeClr val="tx1"/>
              </a:solidFill>
            </a:endParaRPr>
          </a:p>
        </p:txBody>
      </p:sp>
      <p:sp>
        <p:nvSpPr>
          <p:cNvPr id="2056" name="テキスト ボックス 14"/>
          <p:cNvSpPr txBox="1">
            <a:spLocks noChangeArrowheads="1"/>
          </p:cNvSpPr>
          <p:nvPr/>
        </p:nvSpPr>
        <p:spPr bwMode="auto">
          <a:xfrm>
            <a:off x="342900" y="1934617"/>
            <a:ext cx="9075612" cy="113218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r>
              <a:rPr lang="en-US" altLang="ja-JP" sz="3600" dirty="0">
                <a:solidFill>
                  <a:schemeClr val="tx1"/>
                </a:solidFill>
              </a:rPr>
              <a:t>MISUMI presents </a:t>
            </a:r>
            <a:r>
              <a:rPr lang="ja-JP" altLang="en-US" sz="3600" dirty="0">
                <a:solidFill>
                  <a:schemeClr val="tx1"/>
                </a:solidFill>
              </a:rPr>
              <a:t>第</a:t>
            </a:r>
            <a:r>
              <a:rPr lang="en-US" altLang="ja-JP" sz="3600" dirty="0">
                <a:solidFill>
                  <a:schemeClr val="tx1"/>
                </a:solidFill>
              </a:rPr>
              <a:t>30</a:t>
            </a:r>
            <a:r>
              <a:rPr lang="ja-JP" altLang="en-US" sz="3600" dirty="0">
                <a:solidFill>
                  <a:schemeClr val="tx1"/>
                </a:solidFill>
              </a:rPr>
              <a:t>回</a:t>
            </a:r>
            <a:r>
              <a:rPr lang="en-US" altLang="ja-JP" sz="3600" dirty="0" smtClean="0">
                <a:solidFill>
                  <a:schemeClr val="tx1"/>
                </a:solidFill>
              </a:rPr>
              <a:t>ROBO-ONE</a:t>
            </a:r>
            <a:br>
              <a:rPr lang="en-US" altLang="ja-JP" sz="3600" dirty="0" smtClean="0">
                <a:solidFill>
                  <a:schemeClr val="tx1"/>
                </a:solidFill>
              </a:rPr>
            </a:br>
            <a:r>
              <a:rPr lang="en-US" altLang="ja-JP" sz="3600" dirty="0" smtClean="0">
                <a:solidFill>
                  <a:schemeClr val="tx1"/>
                </a:solidFill>
              </a:rPr>
              <a:t>MISUMI </a:t>
            </a:r>
            <a:r>
              <a:rPr lang="en-US" altLang="ja-JP" sz="3600" dirty="0">
                <a:solidFill>
                  <a:schemeClr val="tx1"/>
                </a:solidFill>
              </a:rPr>
              <a:t>presents </a:t>
            </a:r>
            <a:r>
              <a:rPr lang="ja-JP" altLang="en-US" sz="3600" dirty="0">
                <a:solidFill>
                  <a:schemeClr val="tx1"/>
                </a:solidFill>
              </a:rPr>
              <a:t>第</a:t>
            </a:r>
            <a:r>
              <a:rPr lang="en-US" altLang="ja-JP" sz="3600" dirty="0">
                <a:solidFill>
                  <a:schemeClr val="tx1"/>
                </a:solidFill>
              </a:rPr>
              <a:t>14</a:t>
            </a:r>
            <a:r>
              <a:rPr lang="ja-JP" altLang="en-US" sz="3600" dirty="0">
                <a:solidFill>
                  <a:schemeClr val="tx1"/>
                </a:solidFill>
              </a:rPr>
              <a:t>回</a:t>
            </a:r>
            <a:r>
              <a:rPr lang="en-US" altLang="ja-JP" sz="3600" dirty="0">
                <a:solidFill>
                  <a:schemeClr val="tx1"/>
                </a:solidFill>
              </a:rPr>
              <a:t>ROBO-ONE Light</a:t>
            </a:r>
            <a:endParaRPr kumimoji="1" lang="ja-JP" altLang="en-US" sz="3500" dirty="0">
              <a:solidFill>
                <a:schemeClr val="tx1"/>
              </a:solidFill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6119813" y="385763"/>
            <a:ext cx="984250" cy="873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14" name="サブタイトル 2"/>
          <p:cNvSpPr txBox="1">
            <a:spLocks/>
          </p:cNvSpPr>
          <p:nvPr/>
        </p:nvSpPr>
        <p:spPr bwMode="auto">
          <a:xfrm>
            <a:off x="3298835" y="1084642"/>
            <a:ext cx="2687638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8080" rIns="0" bIns="0">
            <a:normAutofit/>
          </a:bodyPr>
          <a:lstStyle/>
          <a:p>
            <a:pPr algn="r" eaLnBrk="0">
              <a:spcAft>
                <a:spcPts val="1425"/>
              </a:spcAft>
              <a:defRPr/>
            </a:pPr>
            <a:r>
              <a:rPr kumimoji="1" lang="ja-JP" altLang="en-US" kern="0" dirty="0" smtClean="0">
                <a:solidFill>
                  <a:schemeClr val="tx1"/>
                </a:solidFill>
                <a:latin typeface="+mn-lt"/>
                <a:ea typeface="+mn-ea"/>
              </a:rPr>
              <a:t>ＫＯＦ</a:t>
            </a:r>
            <a:r>
              <a:rPr kumimoji="1" lang="en-US" altLang="ja-JP" kern="0" dirty="0" smtClean="0">
                <a:solidFill>
                  <a:schemeClr val="tx1"/>
                </a:solidFill>
                <a:latin typeface="+mn-lt"/>
                <a:ea typeface="+mn-ea"/>
              </a:rPr>
              <a:t>2016</a:t>
            </a:r>
            <a:endParaRPr kumimoji="1" lang="en-US" altLang="ja-JP" kern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98438" y="4825679"/>
            <a:ext cx="9378950" cy="25351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2061" name="正方形/長方形 13"/>
          <p:cNvSpPr>
            <a:spLocks noChangeArrowheads="1"/>
          </p:cNvSpPr>
          <p:nvPr/>
        </p:nvSpPr>
        <p:spPr bwMode="auto">
          <a:xfrm>
            <a:off x="356280" y="6247641"/>
            <a:ext cx="8945563" cy="101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ja-JP" altLang="en-US" sz="3100" dirty="0">
                <a:solidFill>
                  <a:schemeClr val="tx1"/>
                </a:solidFill>
              </a:rPr>
              <a:t>日時</a:t>
            </a:r>
            <a:r>
              <a:rPr lang="en-US" altLang="ja-JP" sz="3100" dirty="0">
                <a:solidFill>
                  <a:schemeClr val="tx1"/>
                </a:solidFill>
              </a:rPr>
              <a:t>	</a:t>
            </a:r>
            <a:r>
              <a:rPr lang="ja-JP" altLang="en-US" sz="3100" dirty="0" smtClean="0">
                <a:solidFill>
                  <a:schemeClr val="tx1"/>
                </a:solidFill>
              </a:rPr>
              <a:t>：</a:t>
            </a:r>
            <a:r>
              <a:rPr lang="en-US" altLang="ja-JP" sz="3200" b="1" dirty="0">
                <a:solidFill>
                  <a:schemeClr val="tx1"/>
                </a:solidFill>
              </a:rPr>
              <a:t>2016</a:t>
            </a:r>
            <a:r>
              <a:rPr lang="ja-JP" altLang="en-US" sz="3200" b="1" dirty="0">
                <a:solidFill>
                  <a:schemeClr val="tx1"/>
                </a:solidFill>
              </a:rPr>
              <a:t>年</a:t>
            </a:r>
            <a:r>
              <a:rPr lang="en-US" altLang="ja-JP" sz="3200" b="1" dirty="0">
                <a:solidFill>
                  <a:schemeClr val="tx1"/>
                </a:solidFill>
              </a:rPr>
              <a:t>12</a:t>
            </a:r>
            <a:r>
              <a:rPr lang="ja-JP" altLang="en-US" sz="3200" b="1" dirty="0">
                <a:solidFill>
                  <a:schemeClr val="tx1"/>
                </a:solidFill>
              </a:rPr>
              <a:t>月</a:t>
            </a:r>
            <a:r>
              <a:rPr lang="en-US" altLang="ja-JP" sz="3200" b="1" dirty="0">
                <a:solidFill>
                  <a:schemeClr val="tx1"/>
                </a:solidFill>
              </a:rPr>
              <a:t>10</a:t>
            </a:r>
            <a:r>
              <a:rPr lang="ja-JP" altLang="en-US" sz="3200" b="1" dirty="0">
                <a:solidFill>
                  <a:schemeClr val="tx1"/>
                </a:solidFill>
              </a:rPr>
              <a:t>日</a:t>
            </a:r>
            <a:r>
              <a:rPr lang="en-US" altLang="ja-JP" sz="3200" b="1" dirty="0">
                <a:solidFill>
                  <a:schemeClr val="tx1"/>
                </a:solidFill>
              </a:rPr>
              <a:t>(</a:t>
            </a:r>
            <a:r>
              <a:rPr lang="ja-JP" altLang="en-US" sz="3200" b="1" dirty="0">
                <a:solidFill>
                  <a:schemeClr val="tx1"/>
                </a:solidFill>
              </a:rPr>
              <a:t>土</a:t>
            </a:r>
            <a:r>
              <a:rPr lang="en-US" altLang="ja-JP" sz="3200" b="1" dirty="0" smtClean="0">
                <a:solidFill>
                  <a:schemeClr val="tx1"/>
                </a:solidFill>
              </a:rPr>
              <a:t>)</a:t>
            </a:r>
            <a:r>
              <a:rPr lang="ja-JP" altLang="en-US" sz="3200" b="1" dirty="0" smtClean="0">
                <a:solidFill>
                  <a:schemeClr val="tx1"/>
                </a:solidFill>
              </a:rPr>
              <a:t>　</a:t>
            </a:r>
            <a:r>
              <a:rPr lang="en-US" altLang="ja-JP" sz="3200" b="1" dirty="0" smtClean="0">
                <a:solidFill>
                  <a:schemeClr val="tx1"/>
                </a:solidFill>
              </a:rPr>
              <a:t>11</a:t>
            </a:r>
            <a:r>
              <a:rPr lang="ja-JP" altLang="en-US" sz="3200" b="1" dirty="0" smtClean="0">
                <a:solidFill>
                  <a:schemeClr val="tx1"/>
                </a:solidFill>
              </a:rPr>
              <a:t>日（日）</a:t>
            </a:r>
            <a:endParaRPr lang="en-US" altLang="ja-JP" sz="3200" b="1" dirty="0" smtClean="0">
              <a:solidFill>
                <a:schemeClr val="tx1"/>
              </a:solidFill>
            </a:endParaRPr>
          </a:p>
          <a:p>
            <a:r>
              <a:rPr lang="ja-JP" altLang="en-US" sz="3100" dirty="0" smtClean="0">
                <a:solidFill>
                  <a:schemeClr val="tx1"/>
                </a:solidFill>
              </a:rPr>
              <a:t>場所</a:t>
            </a:r>
            <a:r>
              <a:rPr lang="en-US" altLang="ja-JP" sz="3100" dirty="0">
                <a:solidFill>
                  <a:schemeClr val="tx1"/>
                </a:solidFill>
              </a:rPr>
              <a:t>	</a:t>
            </a:r>
            <a:r>
              <a:rPr lang="ja-JP" altLang="en-US" sz="3100" dirty="0" smtClean="0">
                <a:solidFill>
                  <a:schemeClr val="tx1"/>
                </a:solidFill>
              </a:rPr>
              <a:t>：</a:t>
            </a:r>
            <a:r>
              <a:rPr lang="ja-JP" altLang="en-US" sz="3200" dirty="0" smtClean="0">
                <a:solidFill>
                  <a:schemeClr val="tx1"/>
                </a:solidFill>
              </a:rPr>
              <a:t>姫路</a:t>
            </a:r>
            <a:r>
              <a:rPr lang="ja-JP" altLang="en-US" sz="3200" dirty="0">
                <a:solidFill>
                  <a:schemeClr val="tx1"/>
                </a:solidFill>
              </a:rPr>
              <a:t>科学館</a:t>
            </a:r>
            <a:endParaRPr lang="ja-JP" altLang="en-US" sz="3100" dirty="0">
              <a:solidFill>
                <a:schemeClr val="tx1"/>
              </a:solidFill>
            </a:endParaRPr>
          </a:p>
        </p:txBody>
      </p:sp>
      <p:sp>
        <p:nvSpPr>
          <p:cNvPr id="18" name="テキスト ボックス 14"/>
          <p:cNvSpPr txBox="1">
            <a:spLocks noChangeArrowheads="1"/>
          </p:cNvSpPr>
          <p:nvPr/>
        </p:nvSpPr>
        <p:spPr bwMode="auto">
          <a:xfrm>
            <a:off x="342900" y="5040364"/>
            <a:ext cx="9075612" cy="113218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>
              <a:defRPr/>
            </a:pPr>
            <a:r>
              <a:rPr lang="ja-JP" altLang="en-US" sz="3600" dirty="0" smtClean="0">
                <a:solidFill>
                  <a:srgbClr val="FF0000"/>
                </a:solidFill>
              </a:rPr>
              <a:t>第</a:t>
            </a:r>
            <a:r>
              <a:rPr lang="en-US" altLang="ja-JP" sz="3600" dirty="0" smtClean="0">
                <a:solidFill>
                  <a:srgbClr val="FF0000"/>
                </a:solidFill>
              </a:rPr>
              <a:t>21</a:t>
            </a:r>
            <a:r>
              <a:rPr lang="ja-JP" altLang="en-US" sz="3600" dirty="0">
                <a:solidFill>
                  <a:srgbClr val="FF0000"/>
                </a:solidFill>
              </a:rPr>
              <a:t>回姫路ロボ・チャレンジ</a:t>
            </a:r>
            <a:r>
              <a:rPr lang="ja-JP" altLang="en-US" sz="3600" dirty="0" smtClean="0">
                <a:solidFill>
                  <a:srgbClr val="FF0000"/>
                </a:solidFill>
              </a:rPr>
              <a:t>大会　</a:t>
            </a:r>
            <a:r>
              <a:rPr lang="en-US" altLang="ja-JP" sz="3600" dirty="0" smtClean="0">
                <a:solidFill>
                  <a:srgbClr val="FF0000"/>
                </a:solidFill>
              </a:rPr>
              <a:t/>
            </a:r>
            <a:br>
              <a:rPr lang="en-US" altLang="ja-JP" sz="3600" dirty="0" smtClean="0">
                <a:solidFill>
                  <a:srgbClr val="FF0000"/>
                </a:solidFill>
              </a:rPr>
            </a:br>
            <a:r>
              <a:rPr lang="ja-JP" altLang="en-US" sz="3600" dirty="0" smtClean="0">
                <a:solidFill>
                  <a:srgbClr val="FF0000"/>
                </a:solidFill>
              </a:rPr>
              <a:t>　　　　　　　　　　　　　　　　平成</a:t>
            </a:r>
            <a:r>
              <a:rPr lang="en-US" altLang="ja-JP" sz="3600" dirty="0">
                <a:solidFill>
                  <a:srgbClr val="FF0000"/>
                </a:solidFill>
              </a:rPr>
              <a:t>28</a:t>
            </a:r>
            <a:r>
              <a:rPr lang="ja-JP" altLang="en-US" sz="3600" dirty="0">
                <a:solidFill>
                  <a:srgbClr val="FF0000"/>
                </a:solidFill>
              </a:rPr>
              <a:t>年度・冬の</a:t>
            </a:r>
            <a:r>
              <a:rPr lang="ja-JP" altLang="en-US" sz="3600" dirty="0" smtClean="0">
                <a:solidFill>
                  <a:srgbClr val="FF0000"/>
                </a:solidFill>
              </a:rPr>
              <a:t>陣</a:t>
            </a:r>
            <a:r>
              <a:rPr lang="ja-JP" altLang="en-US" sz="3500" dirty="0">
                <a:solidFill>
                  <a:schemeClr val="accent6">
                    <a:lumMod val="50000"/>
                  </a:schemeClr>
                </a:solidFill>
              </a:rPr>
              <a:t>　</a:t>
            </a:r>
            <a:endParaRPr kumimoji="1" lang="ja-JP" altLang="en-US" sz="3500" dirty="0">
              <a:solidFill>
                <a:schemeClr val="tx1"/>
              </a:solidFill>
            </a:endParaRPr>
          </a:p>
        </p:txBody>
      </p:sp>
      <p:sp>
        <p:nvSpPr>
          <p:cNvPr id="2" name="サブタイトル 1"/>
          <p:cNvSpPr>
            <a:spLocks noGrp="1"/>
          </p:cNvSpPr>
          <p:nvPr>
            <p:ph type="subTitle" idx="1"/>
          </p:nvPr>
        </p:nvSpPr>
        <p:spPr>
          <a:xfrm>
            <a:off x="8734488" y="3249405"/>
            <a:ext cx="647574" cy="700472"/>
          </a:xfrm>
        </p:spPr>
        <p:txBody>
          <a:bodyPr/>
          <a:lstStyle/>
          <a:p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タイトル 1"/>
          <p:cNvSpPr>
            <a:spLocks noGrp="1"/>
          </p:cNvSpPr>
          <p:nvPr>
            <p:ph type="title"/>
          </p:nvPr>
        </p:nvSpPr>
        <p:spPr>
          <a:xfrm>
            <a:off x="215900" y="179388"/>
            <a:ext cx="1873250" cy="792162"/>
          </a:xfrm>
        </p:spPr>
        <p:txBody>
          <a:bodyPr/>
          <a:lstStyle/>
          <a:p>
            <a:r>
              <a:rPr kumimoji="1" lang="ja-JP" altLang="en-US" sz="3600" smtClean="0"/>
              <a:t>その他</a:t>
            </a:r>
          </a:p>
        </p:txBody>
      </p:sp>
      <p:sp>
        <p:nvSpPr>
          <p:cNvPr id="3075" name="コンテンツ プレースホルダ 2"/>
          <p:cNvSpPr>
            <a:spLocks noGrp="1"/>
          </p:cNvSpPr>
          <p:nvPr>
            <p:ph idx="1"/>
          </p:nvPr>
        </p:nvSpPr>
        <p:spPr>
          <a:xfrm>
            <a:off x="71438" y="1116013"/>
            <a:ext cx="4897437" cy="6335712"/>
          </a:xfrm>
          <a:ln w="12700"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kumimoji="1" lang="ja-JP" altLang="en-US" sz="2800" dirty="0" smtClean="0"/>
              <a:t>　</a:t>
            </a:r>
            <a:r>
              <a:rPr kumimoji="1" lang="ja-JP" altLang="en-US" sz="2400" dirty="0" smtClean="0"/>
              <a:t>◎</a:t>
            </a:r>
            <a:r>
              <a:rPr lang="ja-JP" altLang="en-US" sz="2400" dirty="0" smtClean="0"/>
              <a:t>ロボット体験操縦会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11</a:t>
            </a:r>
            <a:r>
              <a:rPr lang="ja-JP" altLang="en-US" sz="2400" dirty="0" smtClean="0"/>
              <a:t>月 </a:t>
            </a:r>
            <a:r>
              <a:rPr lang="en-US" altLang="ja-JP" sz="2400" dirty="0" smtClean="0"/>
              <a:t>13</a:t>
            </a:r>
            <a:r>
              <a:rPr lang="ja-JP" altLang="en-US" sz="2400" dirty="0" smtClean="0"/>
              <a:t>日 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日</a:t>
            </a:r>
            <a:r>
              <a:rPr lang="en-US" altLang="ja-JP" sz="2400" dirty="0" smtClean="0"/>
              <a:t>)</a:t>
            </a:r>
            <a:br>
              <a:rPr lang="en-US" altLang="ja-JP" sz="2400" dirty="0" smtClean="0"/>
            </a:br>
            <a:r>
              <a:rPr lang="ja-JP" altLang="en-US" sz="2400" dirty="0" smtClean="0"/>
              <a:t>＠阿佐ヶ谷</a:t>
            </a:r>
            <a:r>
              <a:rPr lang="ja-JP" altLang="en-US" sz="2400" dirty="0" err="1" smtClean="0"/>
              <a:t>ゆう</a:t>
            </a:r>
            <a:r>
              <a:rPr lang="ja-JP" altLang="en-US" sz="2400" dirty="0" smtClean="0"/>
              <a:t>やけ市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カワハラ手芸店横の路地</a:t>
            </a:r>
            <a:endParaRPr lang="en-US" altLang="ja-JP" sz="2400" dirty="0" smtClean="0"/>
          </a:p>
          <a:p>
            <a:pPr>
              <a:defRPr/>
            </a:pPr>
            <a:r>
              <a:rPr lang="ja-JP" altLang="en-US" sz="2400" dirty="0" smtClean="0"/>
              <a:t>　</a:t>
            </a:r>
            <a:r>
              <a:rPr kumimoji="1" lang="ja-JP" altLang="en-US" sz="2400" dirty="0" smtClean="0"/>
              <a:t>◎</a:t>
            </a:r>
            <a:r>
              <a:rPr lang="ja-JP" altLang="en-US" sz="2400" dirty="0" smtClean="0"/>
              <a:t>ロボット・アスリート</a:t>
            </a:r>
            <a:r>
              <a:rPr lang="en-US" altLang="ja-JP" sz="2400" dirty="0" smtClean="0"/>
              <a:t>CUP2016 in 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ja-JP" altLang="en-US" sz="2400" dirty="0" smtClean="0"/>
              <a:t>アミューあつぎ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 </a:t>
            </a:r>
            <a:r>
              <a:rPr lang="en-US" altLang="ja-JP" sz="2400" dirty="0" smtClean="0"/>
              <a:t>11</a:t>
            </a:r>
            <a:r>
              <a:rPr lang="ja-JP" altLang="en-US" sz="2400" dirty="0" smtClean="0"/>
              <a:t>月 </a:t>
            </a:r>
            <a:r>
              <a:rPr lang="en-US" altLang="ja-JP" sz="2400" dirty="0" smtClean="0"/>
              <a:t>26</a:t>
            </a:r>
            <a:r>
              <a:rPr lang="ja-JP" altLang="en-US" sz="2400" dirty="0" smtClean="0"/>
              <a:t>日 ～ </a:t>
            </a:r>
            <a:r>
              <a:rPr lang="en-US" altLang="ja-JP" sz="2400" dirty="0" smtClean="0"/>
              <a:t>27</a:t>
            </a:r>
            <a:r>
              <a:rPr lang="ja-JP" altLang="en-US" sz="2400" dirty="0" smtClean="0"/>
              <a:t>日</a:t>
            </a:r>
          </a:p>
          <a:p>
            <a:pPr>
              <a:defRPr/>
            </a:pPr>
            <a:r>
              <a:rPr kumimoji="1" lang="ja-JP" altLang="en-US" sz="2400" dirty="0" smtClean="0"/>
              <a:t>　◎</a:t>
            </a:r>
            <a:r>
              <a:rPr lang="en-US" altLang="ja-JP" sz="2400" dirty="0" smtClean="0">
                <a:latin typeface="+mn-ea"/>
              </a:rPr>
              <a:t> ROBOT JAPAN </a:t>
            </a:r>
            <a:r>
              <a:rPr lang="ja-JP" altLang="en-US" sz="2400" dirty="0" smtClean="0">
                <a:latin typeface="+mn-ea"/>
              </a:rPr>
              <a:t>　</a:t>
            </a:r>
            <a:r>
              <a:rPr lang="en-US" altLang="ja-JP" sz="2400" dirty="0" smtClean="0">
                <a:latin typeface="+mn-ea"/>
              </a:rPr>
              <a:t>1</a:t>
            </a:r>
            <a:r>
              <a:rPr lang="ja-JP" altLang="en-US" sz="2400" dirty="0" smtClean="0">
                <a:latin typeface="+mn-ea"/>
              </a:rPr>
              <a:t>３ｔｈ</a:t>
            </a:r>
            <a:r>
              <a:rPr lang="en-US" altLang="ja-JP" sz="2400" dirty="0" smtClean="0">
                <a:latin typeface="+mn-ea"/>
              </a:rPr>
              <a:t/>
            </a:r>
            <a:br>
              <a:rPr lang="en-US" altLang="ja-JP" sz="2400" dirty="0" smtClean="0">
                <a:latin typeface="+mn-ea"/>
              </a:rPr>
            </a:br>
            <a:r>
              <a:rPr lang="ja-JP" altLang="en-US" sz="2400" dirty="0" smtClean="0"/>
              <a:t> </a:t>
            </a:r>
            <a:r>
              <a:rPr lang="en-US" altLang="ja-JP" sz="2400" dirty="0" smtClean="0"/>
              <a:t>201</a:t>
            </a:r>
            <a:r>
              <a:rPr lang="ja-JP" altLang="en-US" sz="2400" dirty="0" smtClean="0"/>
              <a:t>７年 </a:t>
            </a:r>
            <a:r>
              <a:rPr lang="en-US" altLang="ja-JP" sz="2400" dirty="0" smtClean="0"/>
              <a:t>2</a:t>
            </a:r>
            <a:r>
              <a:rPr lang="ja-JP" altLang="en-US" sz="2400" dirty="0" smtClean="0"/>
              <a:t>月 ５日 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日</a:t>
            </a:r>
            <a:r>
              <a:rPr lang="en-US" altLang="ja-JP" sz="2400" dirty="0" smtClean="0"/>
              <a:t>)</a:t>
            </a:r>
            <a:br>
              <a:rPr lang="en-US" altLang="ja-JP" sz="2400" dirty="0" smtClean="0"/>
            </a:br>
            <a:r>
              <a:rPr lang="ja-JP" altLang="en-US" sz="2400" dirty="0" smtClean="0">
                <a:latin typeface="+mn-ea"/>
              </a:rPr>
              <a:t> 築地本願寺ブディストホール</a:t>
            </a:r>
            <a:endParaRPr lang="en-US" altLang="ja-JP" sz="2400" dirty="0" smtClean="0"/>
          </a:p>
          <a:p>
            <a:pPr>
              <a:defRPr/>
            </a:pPr>
            <a:r>
              <a:rPr kumimoji="1" lang="ja-JP" altLang="en-US" sz="2400" dirty="0" smtClean="0">
                <a:solidFill>
                  <a:schemeClr val="tx1"/>
                </a:solidFill>
              </a:rPr>
              <a:t>  ◎スーパーヒーローメカバトル</a:t>
            </a:r>
            <a:r>
              <a:rPr lang="ja-JP" altLang="en-US" sz="24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/>
            </a:r>
            <a:br>
              <a:rPr kumimoji="1" lang="en-US" altLang="ja-JP" sz="2400" dirty="0" smtClean="0">
                <a:solidFill>
                  <a:schemeClr val="tx1"/>
                </a:solidFill>
              </a:rPr>
            </a:br>
            <a:r>
              <a:rPr lang="ja-JP" altLang="en-US" sz="2400" dirty="0" smtClean="0">
                <a:solidFill>
                  <a:schemeClr val="tx1"/>
                </a:solidFill>
              </a:rPr>
              <a:t> </a:t>
            </a:r>
            <a:r>
              <a:rPr lang="en-US" altLang="ja-JP" sz="2400" dirty="0" smtClean="0">
                <a:solidFill>
                  <a:schemeClr val="tx1"/>
                </a:solidFill>
              </a:rPr>
              <a:t>201</a:t>
            </a:r>
            <a:r>
              <a:rPr lang="ja-JP" altLang="en-US" sz="2400" dirty="0" smtClean="0">
                <a:solidFill>
                  <a:schemeClr val="tx1"/>
                </a:solidFill>
              </a:rPr>
              <a:t>７年 </a:t>
            </a:r>
            <a:r>
              <a:rPr lang="en-US" altLang="ja-JP" sz="2400" dirty="0" smtClean="0">
                <a:solidFill>
                  <a:schemeClr val="tx1"/>
                </a:solidFill>
              </a:rPr>
              <a:t>3</a:t>
            </a:r>
            <a:r>
              <a:rPr lang="ja-JP" altLang="en-US" sz="2400" dirty="0" smtClean="0">
                <a:solidFill>
                  <a:schemeClr val="tx1"/>
                </a:solidFill>
              </a:rPr>
              <a:t>月 </a:t>
            </a:r>
            <a:r>
              <a:rPr lang="en-US" altLang="ja-JP" sz="2400" dirty="0" smtClean="0">
                <a:solidFill>
                  <a:schemeClr val="tx1"/>
                </a:solidFill>
              </a:rPr>
              <a:t>11</a:t>
            </a:r>
            <a:r>
              <a:rPr lang="ja-JP" altLang="en-US" sz="2400" dirty="0" smtClean="0">
                <a:solidFill>
                  <a:schemeClr val="tx1"/>
                </a:solidFill>
              </a:rPr>
              <a:t>日 </a:t>
            </a:r>
            <a:r>
              <a:rPr lang="ja-JP" altLang="en-US" sz="2400" dirty="0" smtClean="0"/>
              <a:t> くら</a:t>
            </a:r>
            <a:r>
              <a:rPr lang="ja-JP" altLang="en-US" sz="2400" dirty="0"/>
              <a:t>い</a:t>
            </a:r>
            <a:r>
              <a:rPr lang="en-US" altLang="ja-JP" sz="2400" dirty="0" smtClean="0">
                <a:solidFill>
                  <a:schemeClr val="tx1"/>
                </a:solidFill>
              </a:rPr>
              <a:t/>
            </a:r>
            <a:br>
              <a:rPr lang="en-US" altLang="ja-JP" sz="2400" dirty="0" smtClean="0">
                <a:solidFill>
                  <a:schemeClr val="tx1"/>
                </a:solidFill>
              </a:rPr>
            </a:br>
            <a:r>
              <a:rPr lang="en-US" altLang="ja-JP" sz="2400" dirty="0" smtClean="0">
                <a:solidFill>
                  <a:schemeClr val="tx1"/>
                </a:solidFill>
              </a:rPr>
              <a:t> </a:t>
            </a:r>
            <a:r>
              <a:rPr lang="ja-JP" altLang="en-US" sz="2400" dirty="0" smtClean="0">
                <a:solidFill>
                  <a:schemeClr val="tx1"/>
                </a:solidFill>
              </a:rPr>
              <a:t>東京都稲城市　</a:t>
            </a:r>
            <a:r>
              <a:rPr lang="en-US" altLang="ja-JP" sz="2400" dirty="0" err="1" smtClean="0">
                <a:solidFill>
                  <a:schemeClr val="tx1"/>
                </a:solidFill>
              </a:rPr>
              <a:t>i</a:t>
            </a:r>
            <a:r>
              <a:rPr lang="ja-JP" altLang="en-US" sz="2400" dirty="0" err="1" smtClean="0">
                <a:solidFill>
                  <a:schemeClr val="tx1"/>
                </a:solidFill>
              </a:rPr>
              <a:t>ぷらざ</a:t>
            </a:r>
            <a:r>
              <a:rPr lang="en-US" altLang="ja-JP" sz="2400" dirty="0" smtClean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r>
              <a:rPr lang="en-US" altLang="ja-JP" sz="2400" dirty="0" smtClean="0">
                <a:solidFill>
                  <a:schemeClr val="tx1"/>
                </a:solidFill>
              </a:rPr>
              <a:t> </a:t>
            </a:r>
            <a:r>
              <a:rPr lang="ja-JP" altLang="en-US" sz="2400" dirty="0" smtClean="0">
                <a:solidFill>
                  <a:schemeClr val="tx1"/>
                </a:solidFill>
              </a:rPr>
              <a:t>　</a:t>
            </a:r>
            <a:r>
              <a:rPr kumimoji="1" lang="ja-JP" altLang="en-US" sz="2400" dirty="0" smtClean="0"/>
              <a:t>◎チロルチョコロボット大会</a:t>
            </a:r>
            <a:r>
              <a:rPr kumimoji="1" lang="en-US" altLang="ja-JP" sz="2400" dirty="0"/>
              <a:t/>
            </a:r>
            <a:br>
              <a:rPr kumimoji="1" lang="en-US" altLang="ja-JP" sz="2400" dirty="0"/>
            </a:br>
            <a:r>
              <a:rPr kumimoji="1" lang="ja-JP" altLang="en-US" sz="2400" dirty="0"/>
              <a:t>　</a:t>
            </a:r>
            <a:r>
              <a:rPr kumimoji="1" lang="en-US" altLang="ja-JP" sz="2400" dirty="0" smtClean="0"/>
              <a:t>2017</a:t>
            </a:r>
            <a:r>
              <a:rPr kumimoji="1" lang="ja-JP" altLang="en-US" sz="2400" dirty="0" smtClean="0"/>
              <a:t>年 ３月</a:t>
            </a:r>
            <a:r>
              <a:rPr kumimoji="1" lang="en-US" altLang="ja-JP" sz="2400" dirty="0" smtClean="0"/>
              <a:t>12</a:t>
            </a:r>
            <a:r>
              <a:rPr kumimoji="1" lang="ja-JP" altLang="en-US" sz="2400" dirty="0" smtClean="0"/>
              <a:t>日</a:t>
            </a:r>
            <a:r>
              <a:rPr kumimoji="1" lang="ja-JP" altLang="en-US" sz="2400" dirty="0"/>
              <a:t>　</a:t>
            </a:r>
            <a:r>
              <a:rPr kumimoji="1" lang="en-US" altLang="ja-JP" sz="2400" dirty="0"/>
              <a:t/>
            </a:r>
            <a:br>
              <a:rPr kumimoji="1" lang="en-US" altLang="ja-JP" sz="2400" dirty="0"/>
            </a:br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場所未定</a:t>
            </a:r>
            <a:endParaRPr lang="en-US" altLang="ja-JP" sz="2400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ja-JP" sz="24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kumimoji="1" lang="ja-JP" altLang="en-US" sz="2400" dirty="0" smtClean="0"/>
          </a:p>
        </p:txBody>
      </p:sp>
      <p:sp>
        <p:nvSpPr>
          <p:cNvPr id="5" name="コンテンツ プレースホルダ 2"/>
          <p:cNvSpPr txBox="1">
            <a:spLocks/>
          </p:cNvSpPr>
          <p:nvPr/>
        </p:nvSpPr>
        <p:spPr bwMode="auto">
          <a:xfrm>
            <a:off x="5040313" y="1116013"/>
            <a:ext cx="4895850" cy="6335712"/>
          </a:xfrm>
          <a:prstGeom prst="rect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 lIns="0" tIns="28080" rIns="0" bIns="0"/>
          <a:lstStyle/>
          <a:p>
            <a:pPr marL="274638" indent="-274638" eaLnBrk="0">
              <a:spcAft>
                <a:spcPts val="1425"/>
              </a:spcAft>
              <a:defRPr/>
            </a:pPr>
            <a:r>
              <a:rPr kumimoji="1" lang="ja-JP" altLang="en-US" sz="2400" kern="0" dirty="0">
                <a:solidFill>
                  <a:schemeClr val="tx1"/>
                </a:solidFill>
              </a:rPr>
              <a:t>　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◎</a:t>
            </a:r>
            <a:r>
              <a:rPr lang="ja-JP" altLang="en-US" sz="2400" dirty="0">
                <a:solidFill>
                  <a:schemeClr val="tx1"/>
                </a:solidFill>
                <a:latin typeface="+mn-ea"/>
                <a:ea typeface="+mn-ea"/>
              </a:rPr>
              <a:t>プラレス３四郎連載開始３５周年記念 第１回プラレス大会</a:t>
            </a:r>
            <a:r>
              <a:rPr kumimoji="1" lang="en-US" altLang="ja-JP" sz="2000" kern="0" dirty="0">
                <a:solidFill>
                  <a:schemeClr val="tx1"/>
                </a:solidFill>
                <a:latin typeface="+mn-ea"/>
                <a:ea typeface="+mn-ea"/>
              </a:rPr>
              <a:t/>
            </a:r>
            <a:br>
              <a:rPr kumimoji="1" lang="en-US" altLang="ja-JP" sz="2000" kern="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kumimoji="1" lang="en-US" altLang="ja-JP" sz="2400" kern="0" dirty="0" smtClean="0">
                <a:solidFill>
                  <a:srgbClr val="000000"/>
                </a:solidFill>
              </a:rPr>
              <a:t>2017</a:t>
            </a:r>
            <a:r>
              <a:rPr kumimoji="1" lang="ja-JP" altLang="en-US" sz="2400" kern="0" dirty="0" smtClean="0">
                <a:solidFill>
                  <a:srgbClr val="000000"/>
                </a:solidFill>
              </a:rPr>
              <a:t>年 </a:t>
            </a:r>
            <a:r>
              <a:rPr kumimoji="1" lang="en-US" altLang="ja-JP" sz="2400" kern="0" dirty="0" smtClean="0">
                <a:solidFill>
                  <a:srgbClr val="000000"/>
                </a:solidFill>
              </a:rPr>
              <a:t>8</a:t>
            </a:r>
            <a:r>
              <a:rPr kumimoji="1" lang="ja-JP" altLang="en-US" sz="2400" kern="0" dirty="0" smtClean="0">
                <a:solidFill>
                  <a:srgbClr val="000000"/>
                </a:solidFill>
              </a:rPr>
              <a:t>月 </a:t>
            </a:r>
            <a:r>
              <a:rPr kumimoji="1" lang="en-US" altLang="ja-JP" sz="2400" kern="0" dirty="0" smtClean="0">
                <a:solidFill>
                  <a:srgbClr val="000000"/>
                </a:solidFill>
              </a:rPr>
              <a:t>6</a:t>
            </a:r>
            <a:r>
              <a:rPr kumimoji="1" lang="ja-JP" altLang="en-US" sz="2400" kern="0" dirty="0" smtClean="0">
                <a:solidFill>
                  <a:srgbClr val="000000"/>
                </a:solidFill>
              </a:rPr>
              <a:t>日</a:t>
            </a:r>
            <a:r>
              <a:rPr lang="en-US" altLang="ja-JP" sz="2400" dirty="0">
                <a:solidFill>
                  <a:schemeClr val="tx1"/>
                </a:solidFill>
              </a:rPr>
              <a:t>(</a:t>
            </a:r>
            <a:r>
              <a:rPr lang="ja-JP" altLang="en-US" sz="2400" dirty="0">
                <a:solidFill>
                  <a:schemeClr val="tx1"/>
                </a:solidFill>
              </a:rPr>
              <a:t>土</a:t>
            </a:r>
            <a:r>
              <a:rPr lang="en-US" altLang="ja-JP" sz="2400" dirty="0">
                <a:solidFill>
                  <a:schemeClr val="tx1"/>
                </a:solidFill>
              </a:rPr>
              <a:t>) </a:t>
            </a:r>
            <a:r>
              <a:rPr kumimoji="1" lang="en-US" altLang="ja-JP" sz="2400" kern="0" dirty="0">
                <a:solidFill>
                  <a:schemeClr val="tx1"/>
                </a:solidFill>
              </a:rPr>
              <a:t/>
            </a:r>
            <a:br>
              <a:rPr kumimoji="1" lang="en-US" altLang="ja-JP" sz="2400" kern="0" dirty="0">
                <a:solidFill>
                  <a:schemeClr val="tx1"/>
                </a:solidFill>
              </a:rPr>
            </a:br>
            <a:r>
              <a:rPr lang="ja-JP" altLang="en-US" sz="2400" dirty="0" smtClean="0">
                <a:solidFill>
                  <a:schemeClr val="tx1"/>
                </a:solidFill>
              </a:rPr>
              <a:t>詳細　未定</a:t>
            </a:r>
            <a:r>
              <a:rPr lang="en-US" altLang="ja-JP" sz="2400" dirty="0" smtClean="0">
                <a:solidFill>
                  <a:schemeClr val="tx1"/>
                </a:solidFill>
              </a:rPr>
              <a:t/>
            </a:r>
            <a:br>
              <a:rPr lang="en-US" altLang="ja-JP" sz="2400" dirty="0" smtClean="0">
                <a:solidFill>
                  <a:schemeClr val="tx1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/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kumimoji="1" lang="ja-JP" altLang="en-US" sz="2400" dirty="0" smtClean="0">
                <a:solidFill>
                  <a:schemeClr val="tx1"/>
                </a:solidFill>
              </a:rPr>
              <a:t>◎</a:t>
            </a:r>
            <a:r>
              <a:rPr lang="ja-JP" altLang="en-US" sz="2400" dirty="0" smtClean="0">
                <a:solidFill>
                  <a:schemeClr val="tx1"/>
                </a:solidFill>
              </a:rPr>
              <a:t>九州ロボット練習会</a:t>
            </a:r>
            <a:r>
              <a:rPr lang="en-US" altLang="ja-JP" sz="2400" dirty="0">
                <a:solidFill>
                  <a:schemeClr val="tx1"/>
                </a:solidFill>
              </a:rPr>
              <a:t/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 smtClean="0">
                <a:solidFill>
                  <a:schemeClr val="tx1"/>
                </a:solidFill>
              </a:rPr>
              <a:t>2016</a:t>
            </a:r>
            <a:r>
              <a:rPr lang="ja-JP" altLang="en-US" sz="2400" dirty="0" smtClean="0">
                <a:solidFill>
                  <a:schemeClr val="tx1"/>
                </a:solidFill>
              </a:rPr>
              <a:t>年 </a:t>
            </a:r>
            <a:r>
              <a:rPr lang="en-US" altLang="ja-JP" sz="2400" dirty="0">
                <a:solidFill>
                  <a:schemeClr val="tx1"/>
                </a:solidFill>
              </a:rPr>
              <a:t>11</a:t>
            </a:r>
            <a:r>
              <a:rPr lang="ja-JP" altLang="en-US" sz="2400" dirty="0">
                <a:solidFill>
                  <a:schemeClr val="tx1"/>
                </a:solidFill>
              </a:rPr>
              <a:t>月 </a:t>
            </a:r>
            <a:r>
              <a:rPr lang="en-US" altLang="ja-JP" sz="2400" dirty="0" smtClean="0">
                <a:solidFill>
                  <a:schemeClr val="tx1"/>
                </a:solidFill>
              </a:rPr>
              <a:t>13</a:t>
            </a:r>
            <a:r>
              <a:rPr lang="ja-JP" altLang="en-US" sz="2400" dirty="0" smtClean="0">
                <a:solidFill>
                  <a:schemeClr val="tx1"/>
                </a:solidFill>
              </a:rPr>
              <a:t>日 </a:t>
            </a:r>
            <a:r>
              <a:rPr lang="en-US" altLang="ja-JP" sz="2400" dirty="0">
                <a:solidFill>
                  <a:schemeClr val="tx1"/>
                </a:solidFill>
              </a:rPr>
              <a:t>(</a:t>
            </a:r>
            <a:r>
              <a:rPr lang="ja-JP" altLang="en-US" sz="2400" dirty="0">
                <a:solidFill>
                  <a:schemeClr val="tx1"/>
                </a:solidFill>
              </a:rPr>
              <a:t>日</a:t>
            </a:r>
            <a:r>
              <a:rPr lang="en-US" altLang="ja-JP" sz="2400" dirty="0">
                <a:solidFill>
                  <a:schemeClr val="tx1"/>
                </a:solidFill>
              </a:rPr>
              <a:t>) 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ja-JP" altLang="en-US" sz="2400" dirty="0" smtClean="0">
                <a:solidFill>
                  <a:schemeClr val="tx1"/>
                </a:solidFill>
              </a:rPr>
              <a:t>福岡県福岡市　ロボスクエア</a:t>
            </a:r>
            <a:r>
              <a:rPr kumimoji="1" lang="en-US" altLang="ja-JP" sz="2400" dirty="0">
                <a:solidFill>
                  <a:schemeClr val="tx1"/>
                </a:solidFill>
              </a:rPr>
              <a:t/>
            </a:r>
            <a:br>
              <a:rPr kumimoji="1" lang="en-US" altLang="ja-JP" sz="2400" dirty="0">
                <a:solidFill>
                  <a:schemeClr val="tx1"/>
                </a:solidFill>
              </a:rPr>
            </a:br>
            <a:r>
              <a:rPr kumimoji="1" lang="en-US" altLang="ja-JP" sz="2400" dirty="0" smtClean="0">
                <a:solidFill>
                  <a:schemeClr val="tx1"/>
                </a:solidFill>
              </a:rPr>
              <a:t/>
            </a:r>
            <a:br>
              <a:rPr kumimoji="1" lang="en-US" altLang="ja-JP" sz="2400" dirty="0" smtClean="0">
                <a:solidFill>
                  <a:schemeClr val="tx1"/>
                </a:solidFill>
              </a:rPr>
            </a:br>
            <a:r>
              <a:rPr kumimoji="1" lang="ja-JP" altLang="en-US" sz="2400" dirty="0" smtClean="0">
                <a:solidFill>
                  <a:schemeClr val="tx1"/>
                </a:solidFill>
              </a:rPr>
              <a:t>◎テクフリ練習会</a:t>
            </a:r>
            <a:r>
              <a:rPr lang="en-US" altLang="ja-JP" sz="2400" dirty="0">
                <a:solidFill>
                  <a:schemeClr val="tx1"/>
                </a:solidFill>
              </a:rPr>
              <a:t/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 smtClean="0">
                <a:solidFill>
                  <a:schemeClr val="tx1"/>
                </a:solidFill>
              </a:rPr>
              <a:t>2016</a:t>
            </a:r>
            <a:r>
              <a:rPr lang="ja-JP" altLang="en-US" sz="2400" dirty="0">
                <a:solidFill>
                  <a:schemeClr val="tx1"/>
                </a:solidFill>
              </a:rPr>
              <a:t>年 </a:t>
            </a:r>
            <a:r>
              <a:rPr lang="en-US" altLang="ja-JP" sz="2400" dirty="0" smtClean="0">
                <a:solidFill>
                  <a:schemeClr val="tx1"/>
                </a:solidFill>
              </a:rPr>
              <a:t>11</a:t>
            </a:r>
            <a:r>
              <a:rPr lang="ja-JP" altLang="en-US" sz="2400" dirty="0" smtClean="0">
                <a:solidFill>
                  <a:schemeClr val="tx1"/>
                </a:solidFill>
              </a:rPr>
              <a:t>月 </a:t>
            </a:r>
            <a:r>
              <a:rPr lang="en-US" altLang="ja-JP" sz="2400" dirty="0" smtClean="0">
                <a:solidFill>
                  <a:schemeClr val="tx1"/>
                </a:solidFill>
              </a:rPr>
              <a:t>20</a:t>
            </a:r>
            <a:r>
              <a:rPr lang="ja-JP" altLang="en-US" sz="2400" dirty="0" smtClean="0">
                <a:solidFill>
                  <a:schemeClr val="tx1"/>
                </a:solidFill>
              </a:rPr>
              <a:t>日 </a:t>
            </a:r>
            <a:r>
              <a:rPr lang="en-US" altLang="ja-JP" sz="2400" dirty="0">
                <a:solidFill>
                  <a:schemeClr val="tx1"/>
                </a:solidFill>
              </a:rPr>
              <a:t>(</a:t>
            </a:r>
            <a:r>
              <a:rPr lang="ja-JP" altLang="en-US" sz="2400" dirty="0">
                <a:solidFill>
                  <a:schemeClr val="tx1"/>
                </a:solidFill>
              </a:rPr>
              <a:t>日</a:t>
            </a:r>
            <a:r>
              <a:rPr lang="en-US" altLang="ja-JP" sz="2400" dirty="0">
                <a:solidFill>
                  <a:schemeClr val="tx1"/>
                </a:solidFill>
              </a:rPr>
              <a:t>) 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ja-JP" altLang="en-US" sz="2400" dirty="0" smtClean="0">
                <a:solidFill>
                  <a:schemeClr val="tx1"/>
                </a:solidFill>
              </a:rPr>
              <a:t>大阪産業大学</a:t>
            </a:r>
            <a:r>
              <a:rPr lang="en-US" altLang="ja-JP" sz="2400" dirty="0" smtClean="0">
                <a:solidFill>
                  <a:schemeClr val="tx1"/>
                </a:solidFill>
              </a:rPr>
              <a:t/>
            </a:r>
            <a:br>
              <a:rPr lang="en-US" altLang="ja-JP" sz="2400" dirty="0" smtClean="0">
                <a:solidFill>
                  <a:schemeClr val="tx1"/>
                </a:solidFill>
              </a:rPr>
            </a:br>
            <a:r>
              <a:rPr lang="en-US" altLang="ja-JP" sz="2400" dirty="0" smtClean="0">
                <a:solidFill>
                  <a:schemeClr val="tx1"/>
                </a:solidFill>
              </a:rPr>
              <a:t/>
            </a:r>
            <a:br>
              <a:rPr lang="en-US" altLang="ja-JP" sz="2400" dirty="0" smtClean="0">
                <a:solidFill>
                  <a:schemeClr val="tx1"/>
                </a:solidFill>
              </a:rPr>
            </a:br>
            <a:r>
              <a:rPr kumimoji="1" lang="ja-JP" altLang="en-US" sz="2400" dirty="0" smtClean="0">
                <a:solidFill>
                  <a:schemeClr val="tx1"/>
                </a:solidFill>
              </a:rPr>
              <a:t>◎</a:t>
            </a:r>
            <a:r>
              <a:rPr lang="ja-JP" altLang="en-US" sz="2400" dirty="0">
                <a:solidFill>
                  <a:schemeClr val="tx1"/>
                </a:solidFill>
              </a:rPr>
              <a:t>近畿学生２足ロボリーグ</a:t>
            </a:r>
            <a:r>
              <a:rPr lang="en-US" altLang="ja-JP" sz="2400" dirty="0" smtClean="0">
                <a:solidFill>
                  <a:schemeClr val="tx1"/>
                </a:solidFill>
              </a:rPr>
              <a:t>2nd</a:t>
            </a:r>
            <a:r>
              <a:rPr lang="ja-JP" altLang="en-US" sz="2400" dirty="0" smtClean="0">
                <a:solidFill>
                  <a:schemeClr val="tx1"/>
                </a:solidFill>
              </a:rPr>
              <a:t>　</a:t>
            </a:r>
            <a:r>
              <a:rPr lang="en-US" altLang="ja-JP" sz="2400" dirty="0" smtClean="0">
                <a:solidFill>
                  <a:schemeClr val="tx1"/>
                </a:solidFill>
              </a:rPr>
              <a:t>#3</a:t>
            </a:r>
            <a:r>
              <a:rPr lang="ja-JP" altLang="en-US" sz="2400" dirty="0" smtClean="0">
                <a:solidFill>
                  <a:schemeClr val="tx1"/>
                </a:solidFill>
              </a:rPr>
              <a:t>大阪工業技術専門学校</a:t>
            </a:r>
            <a:r>
              <a:rPr lang="en-US" altLang="ja-JP" sz="2400" dirty="0">
                <a:solidFill>
                  <a:schemeClr val="tx1"/>
                </a:solidFill>
              </a:rPr>
              <a:t/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 smtClean="0">
                <a:solidFill>
                  <a:schemeClr val="tx1"/>
                </a:solidFill>
              </a:rPr>
              <a:t/>
            </a:r>
            <a:br>
              <a:rPr lang="en-US" altLang="ja-JP" sz="2400" dirty="0" smtClean="0">
                <a:solidFill>
                  <a:schemeClr val="tx1"/>
                </a:solidFill>
              </a:rPr>
            </a:br>
            <a:r>
              <a:rPr kumimoji="1" lang="ja-JP" altLang="en-US" sz="2400" dirty="0" smtClean="0">
                <a:solidFill>
                  <a:schemeClr val="tx1"/>
                </a:solidFill>
              </a:rPr>
              <a:t>◎</a:t>
            </a:r>
            <a:r>
              <a:rPr lang="ja-JP" altLang="en-US" sz="2400" dirty="0">
                <a:solidFill>
                  <a:schemeClr val="tx1"/>
                </a:solidFill>
              </a:rPr>
              <a:t>近畿学生２足</a:t>
            </a:r>
            <a:r>
              <a:rPr lang="ja-JP" altLang="en-US" sz="2400" dirty="0" smtClean="0">
                <a:solidFill>
                  <a:schemeClr val="tx1"/>
                </a:solidFill>
              </a:rPr>
              <a:t>ロボリーグ</a:t>
            </a:r>
            <a:r>
              <a:rPr lang="en-US" altLang="ja-JP" sz="2400" dirty="0" smtClean="0">
                <a:solidFill>
                  <a:schemeClr val="tx1"/>
                </a:solidFill>
              </a:rPr>
              <a:t>2nd</a:t>
            </a:r>
            <a:r>
              <a:rPr lang="ja-JP" altLang="en-US" sz="2400" dirty="0" smtClean="0">
                <a:solidFill>
                  <a:schemeClr val="tx1"/>
                </a:solidFill>
              </a:rPr>
              <a:t>　</a:t>
            </a:r>
            <a:r>
              <a:rPr lang="en-US" altLang="ja-JP" sz="2400" dirty="0" smtClean="0">
                <a:solidFill>
                  <a:schemeClr val="tx1"/>
                </a:solidFill>
              </a:rPr>
              <a:t>#4</a:t>
            </a:r>
            <a:r>
              <a:rPr lang="ja-JP" altLang="en-US" sz="2400" dirty="0" smtClean="0">
                <a:solidFill>
                  <a:schemeClr val="tx1"/>
                </a:solidFill>
              </a:rPr>
              <a:t>大阪産業大学</a:t>
            </a:r>
            <a:endParaRPr lang="ja-JP" altLang="en-US" sz="2400" dirty="0">
              <a:solidFill>
                <a:schemeClr val="tx1"/>
              </a:solidFill>
            </a:endParaRPr>
          </a:p>
          <a:p>
            <a:pPr marL="274638" indent="-274638" eaLnBrk="0">
              <a:spcAft>
                <a:spcPts val="1425"/>
              </a:spcAft>
              <a:defRPr/>
            </a:pPr>
            <a:r>
              <a:rPr kumimoji="1" lang="en-US" altLang="ja-JP" sz="2400" dirty="0"/>
              <a:t/>
            </a:r>
            <a:br>
              <a:rPr kumimoji="1" lang="en-US" altLang="ja-JP" sz="2400" dirty="0"/>
            </a:br>
            <a:r>
              <a:rPr kumimoji="1" lang="ja-JP" altLang="en-US" sz="2400" dirty="0"/>
              <a:t>　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marL="274638" indent="-274638" eaLnBrk="0">
              <a:spcAft>
                <a:spcPts val="1425"/>
              </a:spcAft>
              <a:defRPr/>
            </a:pPr>
            <a:endParaRPr kumimoji="1" lang="ja-JP" altLang="en-US" sz="2400" kern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3077" name="テキスト ボックス 6"/>
          <p:cNvSpPr txBox="1">
            <a:spLocks noChangeArrowheads="1"/>
          </p:cNvSpPr>
          <p:nvPr/>
        </p:nvSpPr>
        <p:spPr bwMode="auto">
          <a:xfrm>
            <a:off x="2232025" y="179388"/>
            <a:ext cx="7632700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ja-JP" altLang="en-US" sz="2800">
                <a:solidFill>
                  <a:srgbClr val="C00000"/>
                </a:solidFill>
              </a:rPr>
              <a:t>最新情報は　</a:t>
            </a:r>
            <a:r>
              <a:rPr kumimoji="1" lang="en-US" altLang="ja-JP" sz="2800">
                <a:solidFill>
                  <a:schemeClr val="tx1"/>
                </a:solidFill>
              </a:rPr>
              <a:t> http://robo-ren.mtlab.jp/calendar</a:t>
            </a:r>
          </a:p>
          <a:p>
            <a:r>
              <a:rPr kumimoji="1" lang="ja-JP" altLang="en-US" sz="2800">
                <a:solidFill>
                  <a:srgbClr val="C00000"/>
                </a:solidFill>
              </a:rPr>
              <a:t>二足歩行ホビーロボットイベントカレンダー　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1"/>
          <p:cNvSpPr>
            <a:spLocks noGrp="1"/>
          </p:cNvSpPr>
          <p:nvPr>
            <p:ph type="title"/>
          </p:nvPr>
        </p:nvSpPr>
        <p:spPr>
          <a:xfrm>
            <a:off x="503238" y="4356100"/>
            <a:ext cx="9066212" cy="1579563"/>
          </a:xfrm>
        </p:spPr>
        <p:txBody>
          <a:bodyPr/>
          <a:lstStyle/>
          <a:p>
            <a:r>
              <a:rPr kumimoji="1" lang="ja-JP" altLang="en-US" smtClean="0"/>
              <a:t>乞う　ご期待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おまけ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タイトル 1"/>
          <p:cNvSpPr>
            <a:spLocks noGrp="1"/>
          </p:cNvSpPr>
          <p:nvPr>
            <p:ph type="title"/>
          </p:nvPr>
        </p:nvSpPr>
        <p:spPr>
          <a:xfrm>
            <a:off x="287338" y="971550"/>
            <a:ext cx="9066212" cy="1579563"/>
          </a:xfrm>
        </p:spPr>
        <p:txBody>
          <a:bodyPr/>
          <a:lstStyle/>
          <a:p>
            <a:r>
              <a:rPr kumimoji="1" lang="ja-JP" altLang="en-US" dirty="0" smtClean="0"/>
              <a:t>次回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ＫＯＦ</a:t>
            </a:r>
            <a:r>
              <a:rPr kumimoji="1" lang="en-US" altLang="ja-JP" dirty="0" smtClean="0"/>
              <a:t>2017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予告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 smtClean="0"/>
          </a:p>
        </p:txBody>
      </p:sp>
      <p:sp>
        <p:nvSpPr>
          <p:cNvPr id="3" name="タイトル 1"/>
          <p:cNvSpPr txBox="1">
            <a:spLocks/>
          </p:cNvSpPr>
          <p:nvPr/>
        </p:nvSpPr>
        <p:spPr bwMode="auto">
          <a:xfrm>
            <a:off x="575816" y="2843733"/>
            <a:ext cx="9066212" cy="1938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kumimoji="1" lang="ja-JP" altLang="en-US" sz="44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ホビーロボット</a:t>
            </a:r>
            <a:r>
              <a:rPr kumimoji="1" lang="ja-JP" altLang="en-US" sz="44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最前線</a:t>
            </a:r>
            <a:r>
              <a:rPr kumimoji="1" lang="en-US" altLang="ja-JP" sz="44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/>
            </a:r>
            <a:br>
              <a:rPr kumimoji="1" lang="en-US" altLang="ja-JP" sz="44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endParaRPr kumimoji="1" lang="en-US" altLang="ja-JP" sz="44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11986" y="3995861"/>
            <a:ext cx="9001182" cy="238219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8000" b="1" dirty="0" smtClean="0">
                <a:ln w="11430"/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PMP-Fight</a:t>
            </a:r>
            <a:r>
              <a:rPr lang="ja-JP" altLang="en-US" sz="8000" b="1" dirty="0" smtClean="0">
                <a:ln w="11430"/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　</a:t>
            </a:r>
            <a:endParaRPr lang="en-US" altLang="ja-JP" sz="8000" b="1" dirty="0" smtClean="0">
              <a:ln w="11430"/>
              <a:solidFill>
                <a:srgbClr val="FF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ja-JP" altLang="en-US" sz="8000" b="1" dirty="0" smtClean="0">
                <a:ln w="11430"/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プラレス</a:t>
            </a:r>
            <a:r>
              <a:rPr lang="en-US" altLang="ja-JP" sz="8000" b="1" dirty="0" smtClean="0">
                <a:ln w="11430"/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35</a:t>
            </a:r>
            <a:r>
              <a:rPr lang="ja-JP" altLang="en-US" sz="8000" b="1" dirty="0" smtClean="0">
                <a:ln w="11430"/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年の歴史</a:t>
            </a:r>
            <a:endParaRPr lang="ja-JP" altLang="en-US" sz="8000" b="1" dirty="0">
              <a:ln w="11430"/>
              <a:solidFill>
                <a:srgbClr val="FF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 bwMode="auto">
          <a:xfrm>
            <a:off x="575816" y="6732165"/>
            <a:ext cx="9066212" cy="5785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kumimoji="1" lang="ja-JP" altLang="en-US" sz="44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来年はセミナー枠　</a:t>
            </a:r>
            <a:r>
              <a:rPr kumimoji="1" lang="en-US" altLang="ja-JP" sz="44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45</a:t>
            </a:r>
            <a:r>
              <a:rPr kumimoji="1" lang="ja-JP" altLang="en-US" sz="44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分拡大版で</a:t>
            </a:r>
            <a:endParaRPr kumimoji="1" lang="en-US" altLang="ja-JP" sz="44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1"/>
          <p:cNvSpPr>
            <a:spLocks noChangeArrowheads="1"/>
          </p:cNvSpPr>
          <p:nvPr/>
        </p:nvSpPr>
        <p:spPr bwMode="auto">
          <a:xfrm>
            <a:off x="-360363" y="0"/>
            <a:ext cx="10620376" cy="7740650"/>
          </a:xfrm>
          <a:prstGeom prst="roundRect">
            <a:avLst>
              <a:gd name="adj" fmla="val 19"/>
            </a:avLst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1691605"/>
            <a:ext cx="9899650" cy="545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Font typeface="Times New Roman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sz="4800" dirty="0">
                <a:solidFill>
                  <a:srgbClr val="000000"/>
                </a:solidFill>
              </a:rPr>
              <a:t>　</a:t>
            </a:r>
            <a:r>
              <a:rPr lang="en-US" sz="4800" dirty="0" err="1">
                <a:solidFill>
                  <a:srgbClr val="000000"/>
                </a:solidFill>
              </a:rPr>
              <a:t>ホビーロボット研究会</a:t>
            </a:r>
            <a:r>
              <a:rPr lang="en-US" sz="4800" dirty="0">
                <a:solidFill>
                  <a:srgbClr val="000000"/>
                </a:solidFill>
              </a:rPr>
              <a:t>　</a:t>
            </a:r>
            <a:r>
              <a:rPr lang="en-US" sz="4800" dirty="0" err="1">
                <a:solidFill>
                  <a:srgbClr val="000000"/>
                </a:solidFill>
              </a:rPr>
              <a:t>とは</a:t>
            </a:r>
            <a:r>
              <a:rPr lang="en-US" sz="4800" dirty="0" smtClean="0">
                <a:solidFill>
                  <a:srgbClr val="000000"/>
                </a:solidFill>
              </a:rPr>
              <a:t>・・・・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ja-JP" altLang="en-US" sz="4800" baseline="-1000" dirty="0" smtClean="0">
                <a:solidFill>
                  <a:srgbClr val="FFFFFF"/>
                </a:solidFill>
              </a:rPr>
              <a:t>　近畿</a:t>
            </a:r>
            <a:r>
              <a:rPr lang="en-US" altLang="ja-JP" sz="4800" baseline="-1000" dirty="0" smtClean="0">
                <a:solidFill>
                  <a:srgbClr val="FFFFFF"/>
                </a:solidFill>
              </a:rPr>
              <a:t>2</a:t>
            </a:r>
            <a:r>
              <a:rPr lang="ja-JP" altLang="en-US" sz="4800" baseline="-1000" dirty="0" smtClean="0">
                <a:solidFill>
                  <a:srgbClr val="FFFFFF"/>
                </a:solidFill>
              </a:rPr>
              <a:t>足ロボリーグの　企画運営</a:t>
            </a:r>
            <a:r>
              <a:rPr lang="en-US" altLang="ja-JP" sz="4800" baseline="-1000" dirty="0" smtClean="0">
                <a:solidFill>
                  <a:srgbClr val="FFFFFF"/>
                </a:solidFill>
              </a:rPr>
              <a:t/>
            </a:r>
            <a:br>
              <a:rPr lang="en-US" altLang="ja-JP" sz="4800" baseline="-1000" dirty="0" smtClean="0">
                <a:solidFill>
                  <a:srgbClr val="FFFFFF"/>
                </a:solidFill>
              </a:rPr>
            </a:br>
            <a:r>
              <a:rPr lang="en-US" sz="4800" baseline="-1000" dirty="0" smtClean="0">
                <a:solidFill>
                  <a:srgbClr val="FFFFFF"/>
                </a:solidFill>
              </a:rPr>
              <a:t>　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ja-JP" altLang="en-US" sz="4800" baseline="-1000" dirty="0" smtClean="0">
                <a:solidFill>
                  <a:srgbClr val="FFFFFF"/>
                </a:solidFill>
              </a:rPr>
              <a:t>　</a:t>
            </a:r>
            <a:r>
              <a:rPr lang="en-US" sz="4800" baseline="-1000" dirty="0" err="1" smtClean="0">
                <a:solidFill>
                  <a:srgbClr val="FFFFFF"/>
                </a:solidFill>
              </a:rPr>
              <a:t>ホビーロボットに関わる</a:t>
            </a:r>
            <a:endParaRPr lang="en-US" sz="4800" baseline="-1000" dirty="0">
              <a:solidFill>
                <a:srgbClr val="FFFFFF"/>
              </a:solidFill>
            </a:endParaRPr>
          </a:p>
          <a:p>
            <a:pPr marL="1130300" lvl="2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ja-JP" altLang="en-US" sz="4800" baseline="-1000" dirty="0" smtClean="0">
                <a:solidFill>
                  <a:srgbClr val="FFFFFF"/>
                </a:solidFill>
              </a:rPr>
              <a:t>　</a:t>
            </a:r>
            <a:r>
              <a:rPr lang="en-US" sz="4800" baseline="-1000" dirty="0" err="1" smtClean="0">
                <a:solidFill>
                  <a:srgbClr val="FFFFFF"/>
                </a:solidFill>
              </a:rPr>
              <a:t>合宿</a:t>
            </a:r>
            <a:r>
              <a:rPr lang="en-US" sz="4800" baseline="-1000" dirty="0">
                <a:solidFill>
                  <a:srgbClr val="FFFFFF"/>
                </a:solidFill>
              </a:rPr>
              <a:t>　</a:t>
            </a:r>
            <a:r>
              <a:rPr lang="en-US" sz="4800" baseline="-1000" dirty="0" err="1" smtClean="0">
                <a:solidFill>
                  <a:srgbClr val="FFFFFF"/>
                </a:solidFill>
              </a:rPr>
              <a:t>宴会の企画運営</a:t>
            </a:r>
            <a:endParaRPr lang="en-US" sz="4800" baseline="-1000" dirty="0" smtClean="0">
              <a:solidFill>
                <a:srgbClr val="FFFFFF"/>
              </a:solidFill>
            </a:endParaRPr>
          </a:p>
          <a:p>
            <a:pPr marL="1130300" lvl="2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ja-JP" altLang="en-US" sz="4800" baseline="-1000" dirty="0" smtClean="0">
                <a:solidFill>
                  <a:srgbClr val="FFFFFF"/>
                </a:solidFill>
              </a:rPr>
              <a:t>　記録映像の撮影　配布・共有</a:t>
            </a:r>
            <a:r>
              <a:rPr lang="en-US" sz="4800" baseline="-1000" dirty="0">
                <a:solidFill>
                  <a:srgbClr val="FFFFFF"/>
                </a:solidFill>
              </a:rPr>
              <a:t/>
            </a:r>
            <a:br>
              <a:rPr lang="en-US" sz="4800" baseline="-1000" dirty="0">
                <a:solidFill>
                  <a:srgbClr val="FFFFFF"/>
                </a:solidFill>
              </a:rPr>
            </a:br>
            <a:r>
              <a:rPr lang="en-US" sz="4800" baseline="-1000" dirty="0">
                <a:solidFill>
                  <a:srgbClr val="FFFFFF"/>
                </a:solidFill>
              </a:rPr>
              <a:t>　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sz="4800" baseline="-1000" dirty="0">
                <a:solidFill>
                  <a:srgbClr val="FFFFFF"/>
                </a:solidFill>
              </a:rPr>
              <a:t>　</a:t>
            </a:r>
            <a:r>
              <a:rPr lang="en-US" sz="4800" baseline="-1000" dirty="0" err="1">
                <a:solidFill>
                  <a:srgbClr val="FFFFFF"/>
                </a:solidFill>
              </a:rPr>
              <a:t>構成人員</a:t>
            </a:r>
            <a:r>
              <a:rPr lang="en-US" sz="4800" baseline="-1000" dirty="0">
                <a:solidFill>
                  <a:srgbClr val="FFFFFF"/>
                </a:solidFill>
              </a:rPr>
              <a:t>　代表</a:t>
            </a:r>
            <a:r>
              <a:rPr lang="en-US" altLang="ja-JP" sz="4800" baseline="-1000" dirty="0">
                <a:solidFill>
                  <a:srgbClr val="FFFFFF"/>
                </a:solidFill>
              </a:rPr>
              <a:t>1</a:t>
            </a:r>
            <a:r>
              <a:rPr lang="en-US" sz="4800" baseline="-1000" dirty="0">
                <a:solidFill>
                  <a:srgbClr val="FFFFFF"/>
                </a:solidFill>
              </a:rPr>
              <a:t>名のみ</a:t>
            </a:r>
            <a:br>
              <a:rPr lang="en-US" sz="4800" baseline="-1000" dirty="0">
                <a:solidFill>
                  <a:srgbClr val="FFFFFF"/>
                </a:solidFill>
              </a:rPr>
            </a:br>
            <a:endParaRPr lang="en-US" sz="4800" baseline="-1000" dirty="0">
              <a:solidFill>
                <a:srgbClr val="FFFFFF"/>
              </a:solidFill>
            </a:endParaRPr>
          </a:p>
          <a:p>
            <a:pPr marL="730250" lvl="1" indent="-273050">
              <a:buFont typeface="Times New Roman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sz="4800" baseline="-1000" dirty="0">
                <a:solidFill>
                  <a:srgbClr val="FFFFFF"/>
                </a:solidFill>
              </a:rPr>
              <a:t>　</a:t>
            </a:r>
            <a:r>
              <a:rPr lang="en-US" sz="4800" baseline="-1000" dirty="0" err="1">
                <a:solidFill>
                  <a:srgbClr val="FFFFFF"/>
                </a:solidFill>
              </a:rPr>
              <a:t>税務申告用・大学提出用の</a:t>
            </a:r>
            <a:r>
              <a:rPr lang="en-US" sz="4800" baseline="-1000" dirty="0">
                <a:solidFill>
                  <a:srgbClr val="FFFFFF"/>
                </a:solidFill>
              </a:rPr>
              <a:t/>
            </a:r>
            <a:br>
              <a:rPr lang="en-US" sz="4800" baseline="-1000" dirty="0">
                <a:solidFill>
                  <a:srgbClr val="FFFFFF"/>
                </a:solidFill>
              </a:rPr>
            </a:br>
            <a:r>
              <a:rPr lang="en-US" sz="4800" baseline="-1000" dirty="0" err="1">
                <a:solidFill>
                  <a:srgbClr val="FFFFFF"/>
                </a:solidFill>
              </a:rPr>
              <a:t>領収書のハクをつけるために存在</a:t>
            </a:r>
            <a:endParaRPr lang="en-US" sz="4800" baseline="-1000" dirty="0">
              <a:solidFill>
                <a:srgbClr val="FFFFFF"/>
              </a:solidFill>
            </a:endParaRPr>
          </a:p>
        </p:txBody>
      </p:sp>
      <p:pic>
        <p:nvPicPr>
          <p:cNvPr id="614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4450" y="117475"/>
            <a:ext cx="37592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 r="25984" b="6614"/>
          <a:stretch>
            <a:fillRect/>
          </a:stretch>
        </p:blipFill>
        <p:spPr bwMode="auto">
          <a:xfrm>
            <a:off x="37218" y="228720"/>
            <a:ext cx="9251566" cy="729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5544368" y="2699717"/>
            <a:ext cx="1920719" cy="13805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C00000"/>
                </a:solidFill>
              </a:rPr>
              <a:t>大会に行って</a:t>
            </a:r>
            <a:endParaRPr kumimoji="1" lang="en-US" altLang="ja-JP" dirty="0" smtClean="0">
              <a:solidFill>
                <a:srgbClr val="C00000"/>
              </a:solidFill>
            </a:endParaRPr>
          </a:p>
          <a:p>
            <a:endParaRPr kumimoji="1" lang="en-US" altLang="ja-JP" dirty="0" smtClean="0">
              <a:solidFill>
                <a:srgbClr val="C00000"/>
              </a:solidFill>
            </a:endParaRPr>
          </a:p>
          <a:p>
            <a:r>
              <a:rPr kumimoji="1" lang="ja-JP" altLang="en-US" dirty="0" smtClean="0">
                <a:solidFill>
                  <a:srgbClr val="C00000"/>
                </a:solidFill>
              </a:rPr>
              <a:t>　記録映像を撮影</a:t>
            </a:r>
            <a:endParaRPr kumimoji="1" lang="en-US" altLang="ja-JP" dirty="0" smtClean="0">
              <a:solidFill>
                <a:srgbClr val="C00000"/>
              </a:solidFill>
            </a:endParaRPr>
          </a:p>
          <a:p>
            <a:endParaRPr kumimoji="1" lang="en-US" altLang="ja-JP" dirty="0" smtClean="0">
              <a:solidFill>
                <a:srgbClr val="C00000"/>
              </a:solidFill>
            </a:endParaRPr>
          </a:p>
          <a:p>
            <a:r>
              <a:rPr kumimoji="1" lang="ja-JP" altLang="en-US" dirty="0" smtClean="0">
                <a:solidFill>
                  <a:srgbClr val="C00000"/>
                </a:solidFill>
              </a:rPr>
              <a:t>　配布・</a:t>
            </a:r>
            <a:r>
              <a:rPr kumimoji="1" lang="ja-JP" altLang="en-US" dirty="0" smtClean="0">
                <a:solidFill>
                  <a:srgbClr val="C00000"/>
                </a:solidFill>
              </a:rPr>
              <a:t>共有したり</a:t>
            </a:r>
            <a:endParaRPr kumimoji="1" lang="ja-JP" altLang="en-US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埋め込み画像への固定リンク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025" y="1619597"/>
            <a:ext cx="9753600" cy="5486400"/>
          </a:xfrm>
          <a:prstGeom prst="rect">
            <a:avLst/>
          </a:prstGeom>
          <a:noFill/>
        </p:spPr>
      </p:pic>
      <p:sp>
        <p:nvSpPr>
          <p:cNvPr id="3" name="テキスト ボックス 2"/>
          <p:cNvSpPr txBox="1"/>
          <p:nvPr/>
        </p:nvSpPr>
        <p:spPr>
          <a:xfrm>
            <a:off x="2592040" y="899517"/>
            <a:ext cx="2515432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C00000"/>
                </a:solidFill>
              </a:rPr>
              <a:t>他の大会の審判したり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215776" y="3933925"/>
            <a:ext cx="5038725" cy="34996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合宿の企画をしたり</a:t>
            </a:r>
            <a:endParaRPr lang="ja-JP" altLang="en-US" dirty="0">
              <a:solidFill>
                <a:schemeClr val="tx1"/>
              </a:solidFill>
            </a:endParaRPr>
          </a:p>
        </p:txBody>
      </p:sp>
      <p:pic>
        <p:nvPicPr>
          <p:cNvPr id="107525" name="Picture 5" descr="C:\usr\My Pictures\ROBO\2010\20101119-20_kouchi\PB211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4368" y="4139877"/>
            <a:ext cx="4416098" cy="3312368"/>
          </a:xfrm>
          <a:prstGeom prst="rect">
            <a:avLst/>
          </a:prstGeom>
          <a:noFill/>
        </p:spPr>
      </p:pic>
      <p:pic>
        <p:nvPicPr>
          <p:cNvPr id="107527" name="Picture 7" descr="C:\usr\My Pictures\ROBO\2009\20090928-29-toyama-roboone\T0014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784" y="0"/>
            <a:ext cx="4896544" cy="3672408"/>
          </a:xfrm>
          <a:prstGeom prst="rect">
            <a:avLst/>
          </a:prstGeom>
          <a:noFill/>
        </p:spPr>
      </p:pic>
      <p:pic>
        <p:nvPicPr>
          <p:cNvPr id="107529" name="Picture 9" descr="C:\usr\My Pictures\ROBO\2011\201109-SF50\IMG_20110903_0749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8874" y="0"/>
            <a:ext cx="4751751" cy="3563813"/>
          </a:xfrm>
          <a:prstGeom prst="rect">
            <a:avLst/>
          </a:prstGeom>
          <a:noFill/>
        </p:spPr>
      </p:pic>
      <p:pic>
        <p:nvPicPr>
          <p:cNvPr id="10" name="Picture 10" descr="C:\usr\My Pictures\ROBO\2011\201109-SF50\IMAG01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776" y="4283893"/>
            <a:ext cx="5177493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埋め込み画像への固定リンク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816" y="467469"/>
            <a:ext cx="5112568" cy="2875820"/>
          </a:xfrm>
          <a:prstGeom prst="rect">
            <a:avLst/>
          </a:prstGeom>
          <a:noFill/>
        </p:spPr>
      </p:pic>
      <p:sp>
        <p:nvSpPr>
          <p:cNvPr id="3" name="正方形/長方形 2"/>
          <p:cNvSpPr/>
          <p:nvPr/>
        </p:nvSpPr>
        <p:spPr>
          <a:xfrm>
            <a:off x="359792" y="3707829"/>
            <a:ext cx="5038725" cy="34996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バスを手配したり</a:t>
            </a:r>
            <a:endParaRPr lang="ja-JP" altLang="en-US" dirty="0">
              <a:solidFill>
                <a:schemeClr val="tx1"/>
              </a:solidFill>
            </a:endParaRPr>
          </a:p>
        </p:txBody>
      </p:sp>
      <p:pic>
        <p:nvPicPr>
          <p:cNvPr id="107526" name="Picture 6" descr="C:\usr\My Pictures\ROBO\2009\20090928-29-toyama-roboone\090926_0750~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472" y="2771725"/>
            <a:ext cx="3096090" cy="4128120"/>
          </a:xfrm>
          <a:prstGeom prst="rect">
            <a:avLst/>
          </a:prstGeom>
          <a:noFill/>
        </p:spPr>
      </p:pic>
      <p:pic>
        <p:nvPicPr>
          <p:cNvPr id="107528" name="Picture 8" descr="C:\usr\My Pictures\ROBO\2006\200609nagai\nagai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784" y="4499917"/>
            <a:ext cx="3689152" cy="27698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テーマ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sz="2800" dirty="0">
            <a:solidFill>
              <a:schemeClr val="tx1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kumimoji="1" dirty="0" smtClean="0">
            <a:solidFill>
              <a:srgbClr val="C00000"/>
            </a:solidFill>
          </a:defRPr>
        </a:defPPr>
      </a:lstStyle>
    </a:txDef>
  </a:objectDefaults>
  <a:extraClrSchemeLst>
    <a:extraClrScheme>
      <a:clrScheme name="Office テーマ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54122</TotalTime>
  <Words>404</Words>
  <Application>Microsoft Office PowerPoint</Application>
  <PresentationFormat>ユーザー設定</PresentationFormat>
  <Paragraphs>274</Paragraphs>
  <Slides>49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55" baseType="lpstr">
      <vt:lpstr>ＭＳ Ｐゴシック</vt:lpstr>
      <vt:lpstr>ＭＳ Ｐ明朝</vt:lpstr>
      <vt:lpstr>ＭＳ ゴシック</vt:lpstr>
      <vt:lpstr>Arial</vt:lpstr>
      <vt:lpstr>Times New Roman</vt:lpstr>
      <vt:lpstr>Office テーマ</vt:lpstr>
      <vt:lpstr> ＫＯＦ2016　 </vt:lpstr>
      <vt:lpstr>困ってるんです。</vt:lpstr>
      <vt:lpstr>PowerPoint プレゼンテーション</vt:lpstr>
      <vt:lpstr>ホビーロボット研究会 Fun RObot meeting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最近の話題</vt:lpstr>
      <vt:lpstr>PowerPoint プレゼンテーション</vt:lpstr>
      <vt:lpstr>前回とは　形が違うが 何かは　うごめいている </vt:lpstr>
      <vt:lpstr>近藤科学　ロボット用マイコンボード</vt:lpstr>
      <vt:lpstr>べース技術の切り替わり</vt:lpstr>
      <vt:lpstr>とっつきにくい　 インストールにクセが有る →　入門書も出始めて</vt:lpstr>
      <vt:lpstr>PowerPoint プレゼンテーション</vt:lpstr>
      <vt:lpstr>昨年＞＞今回のブームの特徴</vt:lpstr>
      <vt:lpstr>で・・・ 発想が＃　・・・は</vt:lpstr>
      <vt:lpstr>実行委員長も早速活用♪</vt:lpstr>
      <vt:lpstr>昨年からの　おさらい  あのロボは</vt:lpstr>
      <vt:lpstr>俺たちは　巨大ロボを作った 勝負しろ！</vt:lpstr>
      <vt:lpstr>受けて立つ</vt:lpstr>
      <vt:lpstr>PowerPoint プレゼンテーション</vt:lpstr>
      <vt:lpstr>会場やらルールの合意に もう少し時間がかかる</vt:lpstr>
      <vt:lpstr>PowerPoint プレゼンテーション</vt:lpstr>
      <vt:lpstr>http://j-deite.jp</vt:lpstr>
      <vt:lpstr>一方　大阪の　あの　ロボは</vt:lpstr>
      <vt:lpstr>販売先募集中</vt:lpstr>
      <vt:lpstr>大河原先生　参加決定</vt:lpstr>
      <vt:lpstr>PowerPoint プレゼンテーション</vt:lpstr>
      <vt:lpstr>なんと　関東のロボット軍団が  この　ATC　に攻め込んで来たんです</vt:lpstr>
      <vt:lpstr>PowerPoint プレゼンテーション</vt:lpstr>
      <vt:lpstr>関西ホビロボ 勢力地図</vt:lpstr>
      <vt:lpstr>KBL参加者が　世界王者に</vt:lpstr>
      <vt:lpstr>そして　次回　ROBO-ONEは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さらば　リーマンショック　  大会にスポンサーが つくようになりました</vt:lpstr>
      <vt:lpstr>ミスミさんとか  ハウステンボス さんとか</vt:lpstr>
      <vt:lpstr>うじの電網　紙　新聞</vt:lpstr>
      <vt:lpstr>その他</vt:lpstr>
      <vt:lpstr>乞う　ご期待</vt:lpstr>
      <vt:lpstr>おまけ</vt:lpstr>
      <vt:lpstr>次回 ＫＯＦ2017　 予告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yamada uzi haluhiro</dc:creator>
  <cp:lastModifiedBy>yamada uzi</cp:lastModifiedBy>
  <cp:revision>99</cp:revision>
  <cp:lastPrinted>2016-11-10T17:27:46Z</cp:lastPrinted>
  <dcterms:created xsi:type="dcterms:W3CDTF">2009-07-12T11:43:07Z</dcterms:created>
  <dcterms:modified xsi:type="dcterms:W3CDTF">2016-11-12T22:58:45Z</dcterms:modified>
</cp:coreProperties>
</file>